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723CF-4BB2-4279-8155-C484947609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DA719D-C1B0-4735-A693-BD8DC1C86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7669BE-D6B4-465B-966F-CAB35E82F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C001-12EC-44FA-82FE-317E437B22A7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57B62-69DC-423A-8CCF-EB492B6E8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E09B2-D9F4-403E-B63F-A079904FB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2A49-D840-4282-A030-AE10553E2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385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94C51-4D82-4830-A854-32193781E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C5F895-95E1-42FF-9E94-24AB96D58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5E353-D17D-45C1-BB50-C5DF220E5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C001-12EC-44FA-82FE-317E437B22A7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AEE07-5C74-4240-9E3B-4CC85D5BE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DD1FC-C68F-4EF8-AA8B-2F820C3FF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2A49-D840-4282-A030-AE10553E2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25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3D879B-FA83-4D6C-8121-DC069473AC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9BA21A-2369-42AC-88AA-20BDCA9A5C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30E75-4075-4D5B-BBA9-2BC96944F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C001-12EC-44FA-82FE-317E437B22A7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04260-32F6-4CAC-90CE-CD4AFCD02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1D7D3-CD95-416A-B6C4-2D6A4FF8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2A49-D840-4282-A030-AE10553E2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734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E0ADE-CBE9-441B-A459-CD182BBA0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286B9-A45E-468F-B628-98C339719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068DB-C84B-40F0-97A8-DA8EF5A7F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C001-12EC-44FA-82FE-317E437B22A7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30ED-299F-48FF-B73F-3CCEDF3D3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975BF-DA29-44A5-8484-208AE2E59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2A49-D840-4282-A030-AE10553E2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406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AF367-E45C-4E69-82D8-D84A6C29C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991CE1-0EDB-4CB2-9ED4-2AAEAA91C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A30E4C-3115-45D9-8A8F-04C05D5CD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C001-12EC-44FA-82FE-317E437B22A7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058ED-EFBC-461F-ACE0-4C065484E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98512-C355-42AF-8D6B-2E417F4AC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2A49-D840-4282-A030-AE10553E2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009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DE506-C601-4A75-A878-C43BB4E5C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5C4AD-915B-4400-817C-2065C25C1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660C9-E8DA-4365-9F5A-3996F4284D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BF474E-C3D1-40C9-83A8-FBDCD8B60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C001-12EC-44FA-82FE-317E437B22A7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26F589-C4CF-4CC8-86F6-524A82A96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298ABF-0B61-498B-9D1D-27DD777FF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2A49-D840-4282-A030-AE10553E2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77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44FF5-E365-4D7E-9DF3-0BBA84E9E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2C798-BA6D-401D-B859-43E560D01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7FDC08-77B5-48FD-9045-EB86E2A7D7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5FCAAF-CB69-437C-BB09-8B3EA95DA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20552A-CF22-40E5-AC8A-124FC183D5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2448BD-3D48-4141-B386-92B11FA97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C001-12EC-44FA-82FE-317E437B22A7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30E03D-B782-4875-A505-0EEE0C32C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5006AA-FF36-4D1D-AA9A-84FC7B43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2A49-D840-4282-A030-AE10553E2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53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C6981-990E-4319-A065-D82AE2012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A69E3F-2C4F-4844-9EB8-9A8E1FC5A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C001-12EC-44FA-82FE-317E437B22A7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4BB8A8-C48C-4260-A163-382E369CD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8773A4-6C1B-496F-82E4-53A33AFDD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2A49-D840-4282-A030-AE10553E2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422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CE0277-B43A-4E3B-8263-4320C5514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C001-12EC-44FA-82FE-317E437B22A7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051235-0A09-4E26-BE63-F5784B50A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54C18-7723-4552-82DC-4DF149855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2A49-D840-4282-A030-AE10553E2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602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D4418-125A-4F5E-BC62-CE7BD6AA0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2F170-72FE-4EDF-A6F5-8B4B1202E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4F6B04-E8CF-4C25-9245-0456A975B0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EFE3D3-F23B-42B7-B16D-5C9083022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C001-12EC-44FA-82FE-317E437B22A7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D63715-75B1-4B74-88BD-82E4B1124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CD9F9C-04A6-4774-B3CA-09EA6320E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2A49-D840-4282-A030-AE10553E2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7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96617-AD4F-4F1B-AFBA-95F4DAF66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D3115C-8447-4174-A77B-FFC12564F6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412DE3-E5E9-4729-95B6-671C9D2FBA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C1A17C-6E57-4C50-9786-377E72AA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C001-12EC-44FA-82FE-317E437B22A7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136804-3A87-45AD-8C90-529734569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98E91C-38FE-41EE-848F-9D6E4B979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2A49-D840-4282-A030-AE10553E2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74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56B642-FDBA-4930-B0A5-C2DF4AA2E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7BF928-A5EA-4044-9D8B-637FC0D80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74B0A-E496-401A-B95D-346140C7BB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EC001-12EC-44FA-82FE-317E437B22A7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A4D7C-F316-4B76-882F-B482AD1E97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33EB8-F422-4D48-9F1A-B202D56CCC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62A49-D840-4282-A030-AE10553E2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50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168E7B-6D42-4B3A-B7A1-17D4C49EC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8A030C2-9F23-4593-9F99-7B73C232A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79D9129-FAB7-4337-991C-0A1B2A26A4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6432" y="1741337"/>
            <a:ext cx="6739136" cy="2387918"/>
          </a:xfrm>
        </p:spPr>
        <p:txBody>
          <a:bodyPr anchor="b">
            <a:normAutofit/>
          </a:bodyPr>
          <a:lstStyle/>
          <a:p>
            <a:r>
              <a:rPr lang="en-GB" sz="6600">
                <a:solidFill>
                  <a:srgbClr val="FFFFFF"/>
                </a:solidFill>
              </a:rPr>
              <a:t>Oscars Book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BD3493-5390-498C-94B1-753D1CF76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9559" y="4200522"/>
            <a:ext cx="6740685" cy="682079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Toto the Ninja Cat and the Great Snake Escape</a:t>
            </a:r>
          </a:p>
        </p:txBody>
      </p:sp>
    </p:spTree>
    <p:extLst>
      <p:ext uri="{BB962C8B-B14F-4D97-AF65-F5344CB8AC3E}">
        <p14:creationId xmlns:p14="http://schemas.microsoft.com/office/powerpoint/2010/main" val="14948343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2F5E8D-FFC8-4B6B-947A-59722EB80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What happened?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CF91C-6B4F-48CE-9708-EF4B63D02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GB" sz="2400">
                <a:solidFill>
                  <a:srgbClr val="000000"/>
                </a:solidFill>
              </a:rPr>
              <a:t>Toto found a ‘cat’ called cat face. And they went for a big adventure! Went on a train and went to central London to look about there! But they didn’t find out that a king cobra named Brian was on the loose! </a:t>
            </a:r>
          </a:p>
        </p:txBody>
      </p:sp>
    </p:spTree>
    <p:extLst>
      <p:ext uri="{BB962C8B-B14F-4D97-AF65-F5344CB8AC3E}">
        <p14:creationId xmlns:p14="http://schemas.microsoft.com/office/powerpoint/2010/main" val="3513893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42A465-D478-4EF3-B9CE-F89181066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Who were the main characters?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7F579-597C-46E0-BF79-AED165150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5368" y="4074718"/>
            <a:ext cx="6105194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Cat face, toto and silver (also toto is a blind ninja cat)</a:t>
            </a:r>
          </a:p>
        </p:txBody>
      </p:sp>
    </p:spTree>
    <p:extLst>
      <p:ext uri="{BB962C8B-B14F-4D97-AF65-F5344CB8AC3E}">
        <p14:creationId xmlns:p14="http://schemas.microsoft.com/office/powerpoint/2010/main" val="2447929350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699AE2-9856-43A3-9AF3-0B8259ADC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I liked about the 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9F4A7-016A-4681-B62D-223AD815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5368" y="4074718"/>
            <a:ext cx="6105194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I liked EVERYTHING! Also later on there’s a massive picture in it too!</a:t>
            </a:r>
          </a:p>
        </p:txBody>
      </p:sp>
    </p:spTree>
    <p:extLst>
      <p:ext uri="{BB962C8B-B14F-4D97-AF65-F5344CB8AC3E}">
        <p14:creationId xmlns:p14="http://schemas.microsoft.com/office/powerpoint/2010/main" val="727485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3FFFA32-D9F4-4AF9-A025-CD128AC85E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0967"/>
            <a:ext cx="12192000" cy="5497033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23A416-999C-4FA3-A853-0AE48404B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0" y="0"/>
            <a:ext cx="12192000" cy="3049325"/>
            <a:chOff x="0" y="3808676"/>
            <a:chExt cx="12192000" cy="3049325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362F656-1A8D-4BA3-BA72-92332E75DB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716" b="9820"/>
            <a:stretch>
              <a:fillRect/>
            </a:stretch>
          </p:blipFill>
          <p:spPr>
            <a:xfrm>
              <a:off x="0" y="3808676"/>
              <a:ext cx="12192000" cy="3049325"/>
            </a:xfrm>
            <a:custGeom>
              <a:avLst/>
              <a:gdLst>
                <a:gd name="connsiteX0" fmla="*/ 0 w 12192000"/>
                <a:gd name="connsiteY0" fmla="*/ 0 h 3049325"/>
                <a:gd name="connsiteX1" fmla="*/ 12192000 w 12192000"/>
                <a:gd name="connsiteY1" fmla="*/ 0 h 3049325"/>
                <a:gd name="connsiteX2" fmla="*/ 12192000 w 12192000"/>
                <a:gd name="connsiteY2" fmla="*/ 3049325 h 3049325"/>
                <a:gd name="connsiteX3" fmla="*/ 0 w 12192000"/>
                <a:gd name="connsiteY3" fmla="*/ 3049325 h 3049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92000" h="3049325">
                  <a:moveTo>
                    <a:pt x="0" y="0"/>
                  </a:moveTo>
                  <a:lnTo>
                    <a:pt x="12192000" y="0"/>
                  </a:lnTo>
                  <a:lnTo>
                    <a:pt x="12192000" y="3049325"/>
                  </a:lnTo>
                  <a:lnTo>
                    <a:pt x="0" y="3049325"/>
                  </a:lnTo>
                  <a:close/>
                </a:path>
              </a:pathLst>
            </a:custGeom>
          </p:spPr>
        </p:pic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338807D-FB66-4E3A-9CF0-786662C4A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7339" y="5375082"/>
              <a:ext cx="373711" cy="4055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75E8720-F457-40C9-AFCD-8EF995423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448056"/>
            <a:ext cx="9833548" cy="1066802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3F3F3F"/>
                </a:solidFill>
              </a:rPr>
              <a:t>Marks out of 10!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E1CF-6D16-439F-B788-2A3A9AEB8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49325"/>
            <a:ext cx="9833548" cy="2945574"/>
          </a:xfrm>
        </p:spPr>
        <p:txBody>
          <a:bodyPr anchor="ctr">
            <a:normAutofit/>
          </a:bodyPr>
          <a:lstStyle/>
          <a:p>
            <a:r>
              <a:rPr lang="en-GB" sz="2400" dirty="0">
                <a:solidFill>
                  <a:srgbClr val="FFFFFF"/>
                </a:solidFill>
              </a:rPr>
              <a:t>I would give it a one nonillion out of 10!</a:t>
            </a:r>
          </a:p>
        </p:txBody>
      </p:sp>
    </p:spTree>
    <p:extLst>
      <p:ext uri="{BB962C8B-B14F-4D97-AF65-F5344CB8AC3E}">
        <p14:creationId xmlns:p14="http://schemas.microsoft.com/office/powerpoint/2010/main" val="907348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121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Oscars Book review</vt:lpstr>
      <vt:lpstr>What happened?</vt:lpstr>
      <vt:lpstr>Who were the main characters?</vt:lpstr>
      <vt:lpstr>What I liked about the book</vt:lpstr>
      <vt:lpstr>Marks out of 10!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Oscars Book review</dc:title>
  <dc:creator>helen leighton-jones</dc:creator>
  <cp:lastModifiedBy>helen leighton-jones</cp:lastModifiedBy>
  <cp:revision>1</cp:revision>
  <dcterms:created xsi:type="dcterms:W3CDTF">2020-04-22T11:57:06Z</dcterms:created>
  <dcterms:modified xsi:type="dcterms:W3CDTF">2020-04-22T12:00:16Z</dcterms:modified>
</cp:coreProperties>
</file>