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9" r:id="rId5"/>
    <p:sldId id="264" r:id="rId6"/>
    <p:sldId id="261" r:id="rId7"/>
    <p:sldId id="265" r:id="rId8"/>
    <p:sldId id="263" r:id="rId9"/>
    <p:sldId id="269" r:id="rId10"/>
    <p:sldId id="260" r:id="rId1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36968" autoAdjust="0"/>
  </p:normalViewPr>
  <p:slideViewPr>
    <p:cSldViewPr snapToGrid="0">
      <p:cViewPr varScale="1">
        <p:scale>
          <a:sx n="40" d="100"/>
          <a:sy n="40" d="100"/>
        </p:scale>
        <p:origin x="205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CDE7F58-9E2C-4BA7-8B42-C0FBB81997CB}" type="datetimeFigureOut">
              <a:rPr lang="en-GB" smtClean="0"/>
              <a:t>18/06/2020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ltshire.gov.uk/libraries-ebook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iltshire.gov.uk/libraries-new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Please customise, add or remove slides and information to reflect how your school/class can</a:t>
            </a:r>
            <a:r>
              <a:rPr lang="en-GB" sz="1200" b="1" baseline="0" dirty="0">
                <a:solidFill>
                  <a:sysClr val="windowText" lastClr="000000"/>
                </a:solidFill>
                <a:uFill>
                  <a:solidFill/>
                </a:uFill>
                <a:latin typeface="Trebuchet MS"/>
                <a:ea typeface="Trebuchet MS"/>
                <a:cs typeface="Trebuchet MS"/>
                <a:sym typeface="Trebuchet MS"/>
              </a:rPr>
              <a:t> take part in the</a:t>
            </a:r>
            <a:r>
              <a:rPr lang="en-GB" sz="1200" b="1" dirty="0">
                <a:solidFill>
                  <a:sysClr val="windowText" lastClr="000000"/>
                </a:solidFill>
                <a:uFill>
                  <a:solidFill/>
                </a:uFill>
                <a:latin typeface="Trebuchet MS"/>
                <a:ea typeface="Trebuchet MS"/>
                <a:cs typeface="Trebuchet MS"/>
                <a:sym typeface="Trebuchet MS"/>
              </a:rPr>
              <a:t> Summer Reading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a:p>
            <a:pPr marL="171450" indent="-171450">
              <a:buFont typeface="Arial" panose="020B0604020202020204" pitchFamily="34" charset="0"/>
              <a:buChar char="•"/>
            </a:pPr>
            <a:r>
              <a:rPr lang="en-GB" dirty="0"/>
              <a:t>In Wiltshire the library services will also be offering a range of fun reading activities throughout August to link with the challenge</a:t>
            </a: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a:t>
            </a:r>
            <a:r>
              <a:rPr lang="en-US" sz="1200" b="1" kern="1200">
                <a:solidFill>
                  <a:schemeClr val="tx1"/>
                </a:solidFill>
                <a:effectLst/>
                <a:latin typeface="+mn-lt"/>
                <a:ea typeface="+mn-ea"/>
                <a:cs typeface="+mn-cs"/>
              </a:rPr>
              <a:t>the panda</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4</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while the library is closed</a:t>
            </a:r>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p>
          <a:p>
            <a:endParaRPr lang="en-GB" baseline="0" dirty="0"/>
          </a:p>
          <a:p>
            <a:r>
              <a:rPr lang="en-GB" baseline="0" dirty="0"/>
              <a:t>For more information about accessing eBooks from Wiltshire libraries, visit: </a:t>
            </a:r>
            <a:r>
              <a:rPr lang="en-GB" dirty="0">
                <a:hlinkClick r:id="rId3"/>
              </a:rPr>
              <a:t>http://www.wiltshire.gov.uk/libraries-ebooks</a:t>
            </a:r>
            <a:endParaRPr lang="en-GB" dirty="0"/>
          </a:p>
          <a:p>
            <a:r>
              <a:rPr lang="en-GB" dirty="0"/>
              <a:t>Libraries with Facebook pages: </a:t>
            </a:r>
            <a:r>
              <a:rPr lang="en-GB" dirty="0">
                <a:hlinkClick r:id="rId4"/>
              </a:rPr>
              <a:t>http://www.wiltshire.gov.uk/libraries-news</a:t>
            </a:r>
            <a:endParaRPr lang="en-GB" dirty="0"/>
          </a:p>
          <a:p>
            <a:r>
              <a:rPr lang="en-GB" dirty="0"/>
              <a:t>Twitter: @</a:t>
            </a:r>
            <a:r>
              <a:rPr lang="en-GB" dirty="0" err="1"/>
              <a:t>WiltsLibraries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5</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r>
              <a:rPr lang="en-GB" dirty="0"/>
              <a:t>We had a whole host of virtual events with guest celebrities and authors for our launch on the Summer Reading Challenge Facebook page.</a:t>
            </a:r>
            <a:r>
              <a:rPr lang="en-GB" baseline="0" dirty="0"/>
              <a:t> The videos are still there if you would like to take a look. Follow along on our social media platforms (@</a:t>
            </a:r>
            <a:r>
              <a:rPr lang="en-GB" baseline="0" dirty="0" err="1"/>
              <a:t>readingagency</a:t>
            </a:r>
            <a:r>
              <a:rPr lang="en-GB" baseline="0" dirty="0"/>
              <a:t> on Twitter and @</a:t>
            </a:r>
            <a:r>
              <a:rPr lang="en-GB" baseline="0" dirty="0" err="1"/>
              <a:t>SummerReadingChallengeUK</a:t>
            </a:r>
            <a:r>
              <a:rPr lang="en-GB" baseline="0" dirty="0"/>
              <a:t> on Facebook) and on the sillysquad.org.uk website.</a:t>
            </a:r>
          </a:p>
          <a:p>
            <a:endParaRPr lang="en-GB" baseline="0" dirty="0"/>
          </a:p>
          <a:p>
            <a:r>
              <a:rPr lang="en-GB" baseline="0" dirty="0"/>
              <a:t>We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7</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18/06/2020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18/06/2020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18/06/2020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18/06/2020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5.png"/><Relationship Id="rId5" Type="http://schemas.openxmlformats.org/officeDocument/2006/relationships/image" Target="../media/image3.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xmlns=""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xmlns=""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xmlns=""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xmlns=""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xmlns=""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xmlns=""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a16="http://schemas.microsoft.com/office/drawing/2014/main" xmlns="" id="{E2DE853C-504A-40A6-BB1D-91ADC3606FB2}"/>
              </a:ext>
            </a:extLst>
          </p:cNvPr>
          <p:cNvPicPr>
            <a:picLocks noChangeAspect="1"/>
          </p:cNvPicPr>
          <p:nvPr/>
        </p:nvPicPr>
        <p:blipFill rotWithShape="1">
          <a:blip r:embed="rId7"/>
          <a:srcRect t="5344" b="5362"/>
          <a:stretch/>
        </p:blipFill>
        <p:spPr>
          <a:xfrm>
            <a:off x="1884261" y="1414130"/>
            <a:ext cx="5375478" cy="3600007"/>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a16="http://schemas.microsoft.com/office/drawing/2014/main" xmlns=""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a16="http://schemas.microsoft.com/office/drawing/2014/main" xmlns=""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a16="http://schemas.microsoft.com/office/drawing/2014/main" xmlns=""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Tree>
    <p:extLst>
      <p:ext uri="{BB962C8B-B14F-4D97-AF65-F5344CB8AC3E}">
        <p14:creationId xmlns:p14="http://schemas.microsoft.com/office/powerpoint/2010/main" val="20237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xmlns=""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a16="http://schemas.microsoft.com/office/drawing/2014/main" xmlns=""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a16="http://schemas.microsoft.com/office/drawing/2014/main" xmlns=""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a16="http://schemas.microsoft.com/office/drawing/2014/main" xmlns=""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a16="http://schemas.microsoft.com/office/drawing/2014/main" xmlns=""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a16="http://schemas.microsoft.com/office/drawing/2014/main" xmlns=""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a16="http://schemas.microsoft.com/office/drawing/2014/main" xmlns=""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a16="http://schemas.microsoft.com/office/drawing/2014/main" xmlns=""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a16="http://schemas.microsoft.com/office/drawing/2014/main" xmlns=""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a16="http://schemas.microsoft.com/office/drawing/2014/main" xmlns=""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xmlns=""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xmlns=""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xmlns=""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xmlns=""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xmlns=""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xmlns=""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xmlns=""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xmlns=""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xmlns=""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xmlns=""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xmlns=""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xmlns=""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xmlns=""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xmlns=""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xmlns=""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xmlns=""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xmlns=""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xmlns=""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xmlns=""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xmlns=""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xmlns=""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xmlns="" id="{19F3315E-06E6-4D72-9E85-A068F71FC5E5}"/>
              </a:ext>
            </a:extLst>
          </p:cNvPr>
          <p:cNvSpPr/>
          <p:nvPr/>
        </p:nvSpPr>
        <p:spPr>
          <a:xfrm>
            <a:off x="446567" y="2466530"/>
            <a:ext cx="8250865" cy="3094245"/>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library</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Also, look out for some extra fun reading challenges during August on Wiltshire libraries’ Facebook pages and Twitter</a:t>
            </a:r>
          </a:p>
        </p:txBody>
      </p:sp>
      <p:sp>
        <p:nvSpPr>
          <p:cNvPr id="18" name="Rectangle 17">
            <a:extLst>
              <a:ext uri="{FF2B5EF4-FFF2-40B4-BE49-F238E27FC236}">
                <a16:creationId xmlns:a16="http://schemas.microsoft.com/office/drawing/2014/main" xmlns=""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xmlns=""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xmlns=""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xmlns=""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xmlns=""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xmlns=""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xmlns=""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xmlns=""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xmlns=""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xmlns=""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xmlns=""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xmlns=""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xmlns=""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xmlns=""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xmlns=""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xmlns=""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2.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C83F6-A3BF-4810-9844-A76EDF66992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d3493080-8355-45f9-82a1-ed57c908bae9"/>
    <ds:schemaRef ds:uri="88329ebe-eddf-4a13-9155-b00765335f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125</TotalTime>
  <Words>1341</Words>
  <Application>Microsoft Office PowerPoint</Application>
  <PresentationFormat>On-screen Show (4:3)</PresentationFormat>
  <Paragraphs>108</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Symbol</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Rosie Wilkinson</cp:lastModifiedBy>
  <cp:revision>14</cp:revision>
  <cp:lastPrinted>2020-06-18T12:21:51Z</cp:lastPrinted>
  <dcterms:created xsi:type="dcterms:W3CDTF">2020-05-29T09:15:46Z</dcterms:created>
  <dcterms:modified xsi:type="dcterms:W3CDTF">2020-06-18T13:14:01Z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