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1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1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8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00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0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29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9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35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642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78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9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A2C133A-72A5-42F0-AC04-8B885E75686D}" type="datetimeFigureOut">
              <a:rPr lang="en-GB" smtClean="0"/>
              <a:t>02/07/2020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E03BC6-9728-434A-AC6A-C267474008B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3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perspectives-on-translating-medieval-law-the-norwegian-landslov-of-127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rawn_love_hearts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hy-children-should-study-philosophy-2340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2/12/the-christian-cross-and-disciplin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hiper/2233211730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pitemnein-epitomic.blogspot.com/2011/11/purpose-for-being.html" TargetMode="External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kipedia_welcome_committee_topicon_graphic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736C-B2AE-463A-BFAF-0DA2EDF91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ALL ARE WELCOME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MY FAVOURITE HYMN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44F04-5259-42D2-87D0-4E54D0B30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Mabel</a:t>
            </a:r>
          </a:p>
        </p:txBody>
      </p:sp>
    </p:spTree>
    <p:extLst>
      <p:ext uri="{BB962C8B-B14F-4D97-AF65-F5344CB8AC3E}">
        <p14:creationId xmlns:p14="http://schemas.microsoft.com/office/powerpoint/2010/main" val="35075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C2E3-8208-4D87-9919-62EECA04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38D2-A208-4FD5-A8E3-78E03828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us build a house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Where love can dwell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all can safely live,</a:t>
            </a:r>
          </a:p>
          <a:p>
            <a:pPr marL="0" indent="0">
              <a:buNone/>
            </a:pP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place where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Saints and children tell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hearts learn to forgive.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52F28-C452-43B0-AD9C-AA5FAA12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2837" y="2438400"/>
            <a:ext cx="4139293" cy="2587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A25958-7731-41E9-951D-B222599F7267}"/>
              </a:ext>
            </a:extLst>
          </p:cNvPr>
          <p:cNvSpPr txBox="1"/>
          <p:nvPr/>
        </p:nvSpPr>
        <p:spPr>
          <a:xfrm>
            <a:off x="6702879" y="5462530"/>
            <a:ext cx="4139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3238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147C-8FD5-4499-88D7-988B5593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5832-F0DA-4529-A846-B1BE284FE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Built of hopes and dreams and visions,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Rock of faith and vault of grace;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the love of Christ shall end divisions;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6BD0C-4DF0-4012-80FF-BD1DBCB86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6060" y="3804008"/>
            <a:ext cx="3701176" cy="30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6936-5C2E-479A-9FD9-48536ADC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B505-8688-42C2-8330-3719E544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us build a house where prophets speak,</a:t>
            </a:r>
            <a:b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words are strong and true,</a:t>
            </a:r>
            <a:b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Where all God's children dare to seek</a:t>
            </a:r>
            <a:b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dream God's reign anew.</a:t>
            </a:r>
            <a:br>
              <a:rPr lang="en-GB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9F13C-44ED-40CA-95CE-4665A2B42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5833" y="3913632"/>
            <a:ext cx="4413504" cy="2944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F13EF-8AC6-4CFB-9D53-5339DC2EBE89}"/>
              </a:ext>
            </a:extLst>
          </p:cNvPr>
          <p:cNvSpPr txBox="1"/>
          <p:nvPr/>
        </p:nvSpPr>
        <p:spPr>
          <a:xfrm>
            <a:off x="6812062" y="6468727"/>
            <a:ext cx="4413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heconversation.com/why-children-should-study-philosophy-2340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6225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B601-643B-4723-B500-B05A4771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870C-A676-4325-BBED-744822DC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the cross shall stand as witness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a symbol of God's grace;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as one we claim the faith of Jesus: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F9A56-5061-4C62-B631-289E5DF9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76298" y="3414538"/>
            <a:ext cx="3109998" cy="3101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E30F7-3733-4486-AB98-CF5540AFA1AE}"/>
              </a:ext>
            </a:extLst>
          </p:cNvPr>
          <p:cNvSpPr txBox="1"/>
          <p:nvPr/>
        </p:nvSpPr>
        <p:spPr>
          <a:xfrm>
            <a:off x="12880545" y="6515921"/>
            <a:ext cx="18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epitemnein-epitomic.blogspot.com/2012/12/the-christian-cross-and-disciplin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8754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AD81-1085-47A9-A032-E42F10E6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7EA32B-9892-4B0A-898A-C64431706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8697" y="3958051"/>
            <a:ext cx="3435261" cy="229129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5639C-BAF6-48E0-BC87-FDBC80684960}"/>
              </a:ext>
            </a:extLst>
          </p:cNvPr>
          <p:cNvSpPr txBox="1"/>
          <p:nvPr/>
        </p:nvSpPr>
        <p:spPr>
          <a:xfrm>
            <a:off x="3039157" y="2333685"/>
            <a:ext cx="38678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Let us build a house where love is found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water, wine and wheat: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banquet hall on holy ground,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Where peace and justice meet.</a:t>
            </a:r>
            <a:br>
              <a:rPr lang="en-GB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67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9502-45D8-46EE-A83E-33D890C0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6F4E-FAA5-4201-9AE2-057E2A15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the love of God, through Jesus,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 revealed in time and space;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share in Christ the feast that frees us: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A0841-E91F-4289-9963-AACFC620C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412285" y="-20379125"/>
            <a:ext cx="26099202" cy="16561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D9160-1F25-4907-B9A1-D9B02AE77731}"/>
              </a:ext>
            </a:extLst>
          </p:cNvPr>
          <p:cNvSpPr txBox="1"/>
          <p:nvPr/>
        </p:nvSpPr>
        <p:spPr>
          <a:xfrm>
            <a:off x="3476624" y="4171950"/>
            <a:ext cx="7830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0CC26-B059-429F-B19E-0E756372D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9199" y="4402782"/>
            <a:ext cx="4073466" cy="25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476F-A10E-41D0-8C8D-DF81278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54FE-5CD6-4F32-B001-A5FC82A9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are welcome, all are welcome,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are welcome in this place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4438E-D4F9-4AA4-95E2-0092E5AC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9755" y="4029422"/>
            <a:ext cx="3873853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743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2408</TotalTime>
  <Words>231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Corbel</vt:lpstr>
      <vt:lpstr>Feathered</vt:lpstr>
      <vt:lpstr>ALL ARE WELCOME  MY FAVOURITE 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Allelulia  MY FAVOURITE HYMN</dc:title>
  <dc:creator>Tara</dc:creator>
  <cp:lastModifiedBy>Tara</cp:lastModifiedBy>
  <cp:revision>10</cp:revision>
  <dcterms:created xsi:type="dcterms:W3CDTF">2020-07-02T10:54:02Z</dcterms:created>
  <dcterms:modified xsi:type="dcterms:W3CDTF">2020-07-04T08:17:07Z</dcterms:modified>
</cp:coreProperties>
</file>