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fld id="{8079E43E-AEB9-4C63-AEC2-22F705B85267}" type="datetime2">
              <a:rPr lang="en-GB" smtClean="0"/>
              <a:t>Tuesday, 23 June 2020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0457" y="2547258"/>
            <a:ext cx="6063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 (check next time you walk down Robertson Street!)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we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225506"/>
            <a:ext cx="1706906" cy="1146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(or we can translate to Latin)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Miss Butler’s Coat of Arms</a:t>
            </a:r>
          </a:p>
          <a:p>
            <a:r>
              <a:rPr lang="en-GB" i="1" dirty="0" smtClean="0"/>
              <a:t>(I made it up – it celebrates learning – the motto = learning above all, the fox symbolises wisdom, the bees, hard work and the owl being observant. The crescent is because I am the second born in my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472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Rita Mcloughlin</cp:lastModifiedBy>
  <cp:revision>10</cp:revision>
  <dcterms:created xsi:type="dcterms:W3CDTF">2016-02-05T16:05:23Z</dcterms:created>
  <dcterms:modified xsi:type="dcterms:W3CDTF">2020-06-23T13:33:49Z</dcterms:modified>
</cp:coreProperties>
</file>