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handoutMasterIdLst>
    <p:handoutMasterId r:id="rId11"/>
  </p:handoutMasterIdLst>
  <p:sldIdLst>
    <p:sldId id="258" r:id="rId2"/>
    <p:sldId id="272" r:id="rId3"/>
    <p:sldId id="274" r:id="rId4"/>
    <p:sldId id="276" r:id="rId5"/>
    <p:sldId id="278" r:id="rId6"/>
    <p:sldId id="279" r:id="rId7"/>
    <p:sldId id="280" r:id="rId8"/>
    <p:sldId id="281" r:id="rId9"/>
  </p:sldIdLst>
  <p:sldSz cx="9144000" cy="6858000" type="screen4x3"/>
  <p:notesSz cx="6858000" cy="9144000"/>
  <p:embeddedFontLst>
    <p:embeddedFont>
      <p:font typeface="Calibri" panose="020F0502020204030204" pitchFamily="34" charset="0"/>
      <p:regular r:id="rId12"/>
      <p:bold r:id="rId13"/>
      <p:italic r:id="rId14"/>
      <p:boldItalic r:id="rId15"/>
    </p:embeddedFont>
    <p:embeddedFont>
      <p:font typeface="Sassoon Infant Md" panose="02000603050000020003" charset="0"/>
      <p:regular r:id="rId16"/>
    </p:embeddedFont>
    <p:embeddedFont>
      <p:font typeface="Sassoon Infant Rg" panose="02000503030000020003" charset="0"/>
      <p:regular r:id="rId17"/>
      <p:bold r:id="rId18"/>
    </p:embeddedFont>
    <p:embeddedFont>
      <p:font typeface="Twinkl" panose="020B0604020202020204" charset="0"/>
      <p:regular r:id="rId19"/>
      <p:bold r:id="rId20"/>
    </p:embeddedFont>
  </p:embeddedFontLst>
  <p:defaultTextStyle>
    <a:defPPr>
      <a:defRPr lang="en-US"/>
    </a:defPPr>
    <a:lvl1pPr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1pPr>
    <a:lvl2pPr marL="4572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2pPr>
    <a:lvl3pPr marL="9144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3pPr>
    <a:lvl4pPr marL="13716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4pPr>
    <a:lvl5pPr marL="1828800" algn="l" rtl="0" eaLnBrk="0" fontAlgn="base" hangingPunct="0">
      <a:spcBef>
        <a:spcPct val="0"/>
      </a:spcBef>
      <a:spcAft>
        <a:spcPct val="0"/>
      </a:spcAft>
      <a:defRPr kern="1200">
        <a:solidFill>
          <a:schemeClr val="tx1"/>
        </a:solidFill>
        <a:latin typeface="Sassoon Infant Rg" panose="02000503030000020003" pitchFamily="50" charset="0"/>
        <a:ea typeface="+mn-ea"/>
        <a:cs typeface="+mn-cs"/>
      </a:defRPr>
    </a:lvl5pPr>
    <a:lvl6pPr marL="2286000" algn="l" defTabSz="914400" rtl="0" eaLnBrk="1" latinLnBrk="0" hangingPunct="1">
      <a:defRPr kern="1200">
        <a:solidFill>
          <a:schemeClr val="tx1"/>
        </a:solidFill>
        <a:latin typeface="Sassoon Infant Rg" panose="02000503030000020003" pitchFamily="50" charset="0"/>
        <a:ea typeface="+mn-ea"/>
        <a:cs typeface="+mn-cs"/>
      </a:defRPr>
    </a:lvl6pPr>
    <a:lvl7pPr marL="2743200" algn="l" defTabSz="914400" rtl="0" eaLnBrk="1" latinLnBrk="0" hangingPunct="1">
      <a:defRPr kern="1200">
        <a:solidFill>
          <a:schemeClr val="tx1"/>
        </a:solidFill>
        <a:latin typeface="Sassoon Infant Rg" panose="02000503030000020003" pitchFamily="50" charset="0"/>
        <a:ea typeface="+mn-ea"/>
        <a:cs typeface="+mn-cs"/>
      </a:defRPr>
    </a:lvl7pPr>
    <a:lvl8pPr marL="3200400" algn="l" defTabSz="914400" rtl="0" eaLnBrk="1" latinLnBrk="0" hangingPunct="1">
      <a:defRPr kern="1200">
        <a:solidFill>
          <a:schemeClr val="tx1"/>
        </a:solidFill>
        <a:latin typeface="Sassoon Infant Rg" panose="02000503030000020003" pitchFamily="50" charset="0"/>
        <a:ea typeface="+mn-ea"/>
        <a:cs typeface="+mn-cs"/>
      </a:defRPr>
    </a:lvl8pPr>
    <a:lvl9pPr marL="3657600" algn="l" defTabSz="914400" rtl="0" eaLnBrk="1" latinLnBrk="0" hangingPunct="1">
      <a:defRPr kern="1200">
        <a:solidFill>
          <a:schemeClr val="tx1"/>
        </a:solidFill>
        <a:latin typeface="Sassoon Infant Rg" panose="02000503030000020003" pitchFamily="50"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17">
          <p15:clr>
            <a:srgbClr val="A4A3A4"/>
          </p15:clr>
        </p15:guide>
        <p15:guide id="4" orient="horz" pos="3997">
          <p15:clr>
            <a:srgbClr val="A4A3A4"/>
          </p15:clr>
        </p15:guide>
        <p15:guide id="5" pos="5443">
          <p15:clr>
            <a:srgbClr val="A4A3A4"/>
          </p15:clr>
        </p15:guide>
        <p15:guide id="6" orient="horz" pos="323">
          <p15:clr>
            <a:srgbClr val="A4A3A4"/>
          </p15:clr>
        </p15:guide>
        <p15:guide id="7" pos="476">
          <p15:clr>
            <a:srgbClr val="A4A3A4"/>
          </p15:clr>
        </p15:guide>
        <p15:guide id="8" orient="horz" pos="459">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668"/>
    <a:srgbClr val="4EB91A"/>
    <a:srgbClr val="FFC4BE"/>
    <a:srgbClr val="82DC56"/>
    <a:srgbClr val="80C1EB"/>
    <a:srgbClr val="ACDDFC"/>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5" autoAdjust="0"/>
    <p:restoredTop sz="94660"/>
  </p:normalViewPr>
  <p:slideViewPr>
    <p:cSldViewPr snapToGrid="0" showGuides="1">
      <p:cViewPr varScale="1">
        <p:scale>
          <a:sx n="86" d="100"/>
          <a:sy n="86" d="100"/>
        </p:scale>
        <p:origin x="1397" y="62"/>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3" d="2"/>
        <a:sy n="3" d="2"/>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notesMaster" Target="notesMasters/notesMaster1.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3A79862-1786-40DC-872E-91751593E6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200BDD9-1079-4B1B-95B3-23CF81400D3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E66EF9E-9E63-4BFF-8618-5B8B98E96621}" type="datetimeFigureOut">
              <a:rPr lang="en-GB"/>
              <a:pPr>
                <a:defRPr/>
              </a:pPr>
              <a:t>11/05/2020</a:t>
            </a:fld>
            <a:endParaRPr lang="en-GB"/>
          </a:p>
        </p:txBody>
      </p:sp>
      <p:sp>
        <p:nvSpPr>
          <p:cNvPr id="4" name="Footer Placeholder 3">
            <a:extLst>
              <a:ext uri="{FF2B5EF4-FFF2-40B4-BE49-F238E27FC236}">
                <a16:creationId xmlns:a16="http://schemas.microsoft.com/office/drawing/2014/main" id="{6859A15A-166E-42B6-B0E1-C3BC9297B2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F111B2C0-EA0B-442F-A0CB-8E2737D07F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CCF32D6-B954-4649-8B69-80B15E1C74DC}"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553F-EF67-4569-8878-8A27511D7D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B466439-97C0-4DA3-B39B-2438F26C2025}"/>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FCC9B1B-1A81-4597-AF09-A7EE6087E315}" type="datetimeFigureOut">
              <a:rPr lang="en-GB"/>
              <a:pPr>
                <a:defRPr/>
              </a:pPr>
              <a:t>11/05/2020</a:t>
            </a:fld>
            <a:endParaRPr lang="en-GB"/>
          </a:p>
        </p:txBody>
      </p:sp>
      <p:sp>
        <p:nvSpPr>
          <p:cNvPr id="4" name="Slide Image Placeholder 3">
            <a:extLst>
              <a:ext uri="{FF2B5EF4-FFF2-40B4-BE49-F238E27FC236}">
                <a16:creationId xmlns:a16="http://schemas.microsoft.com/office/drawing/2014/main" id="{1F44F1A6-756B-475A-985F-63B8AD4608A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8E382BBF-AB0D-40E7-9AAF-504D5F4E9EF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9E0277B1-17C4-4122-8D92-6B17254D77B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C624889C-B170-41D0-9630-83BADDE2677F}"/>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E9891B77-2050-4006-BDD7-A65977BF51EC}"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752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7" name="Rounded Rectangle 3">
            <a:extLst>
              <a:ext uri="{FF2B5EF4-FFF2-40B4-BE49-F238E27FC236}">
                <a16:creationId xmlns:a16="http://schemas.microsoft.com/office/drawing/2014/main" id="{E60BEEA6-6B65-483A-9D44-80CD4A192284}"/>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9" name="Rectangle 8">
            <a:extLst>
              <a:ext uri="{FF2B5EF4-FFF2-40B4-BE49-F238E27FC236}">
                <a16:creationId xmlns:a16="http://schemas.microsoft.com/office/drawing/2014/main" id="{C189DC79-19B4-4CB5-BEAA-EBA6388B6814}"/>
              </a:ext>
            </a:extLst>
          </p:cNvPr>
          <p:cNvSpPr/>
          <p:nvPr userDrawn="1"/>
        </p:nvSpPr>
        <p:spPr>
          <a:xfrm>
            <a:off x="4611688" y="1514475"/>
            <a:ext cx="3776662" cy="28146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ectangle 10">
            <a:extLst>
              <a:ext uri="{FF2B5EF4-FFF2-40B4-BE49-F238E27FC236}">
                <a16:creationId xmlns:a16="http://schemas.microsoft.com/office/drawing/2014/main" id="{9AA0113C-240F-4395-A2C1-3B985A2B8975}"/>
              </a:ext>
            </a:extLst>
          </p:cNvPr>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5" name="Rectangle 14">
            <a:extLst>
              <a:ext uri="{FF2B5EF4-FFF2-40B4-BE49-F238E27FC236}">
                <a16:creationId xmlns:a16="http://schemas.microsoft.com/office/drawing/2014/main" id="{CFA736D0-677F-4FB0-A67E-09B7FC7F9128}"/>
              </a:ext>
            </a:extLst>
          </p:cNvPr>
          <p:cNvSpPr/>
          <p:nvPr userDrawn="1"/>
        </p:nvSpPr>
        <p:spPr>
          <a:xfrm>
            <a:off x="755650"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6" name="Rectangle 15">
            <a:extLst>
              <a:ext uri="{FF2B5EF4-FFF2-40B4-BE49-F238E27FC236}">
                <a16:creationId xmlns:a16="http://schemas.microsoft.com/office/drawing/2014/main" id="{2CE71F6F-AACD-413F-9B69-5D24360CB45F}"/>
              </a:ext>
            </a:extLst>
          </p:cNvPr>
          <p:cNvSpPr/>
          <p:nvPr userDrawn="1"/>
        </p:nvSpPr>
        <p:spPr>
          <a:xfrm>
            <a:off x="2684463"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2"/>
          </p:nvPr>
        </p:nvSpPr>
        <p:spPr>
          <a:xfrm>
            <a:off x="4612104" y="1513946"/>
            <a:ext cx="3776245" cy="28158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3"/>
          </p:nvPr>
        </p:nvSpPr>
        <p:spPr>
          <a:xfrm flipH="1">
            <a:off x="755651" y="1513945"/>
            <a:ext cx="1835149"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4"/>
          </p:nvPr>
        </p:nvSpPr>
        <p:spPr>
          <a:xfrm>
            <a:off x="755650" y="4418012"/>
            <a:ext cx="7632699" cy="16748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5"/>
          </p:nvPr>
        </p:nvSpPr>
        <p:spPr>
          <a:xfrm flipH="1">
            <a:off x="2683877" y="1513945"/>
            <a:ext cx="1835149" cy="28158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82367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33751E95-6FC7-4DEE-81E9-137BE94FF913}"/>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4" name="Content Placeholder 2"/>
          <p:cNvSpPr>
            <a:spLocks noGrp="1"/>
          </p:cNvSpPr>
          <p:nvPr>
            <p:ph idx="13"/>
          </p:nvPr>
        </p:nvSpPr>
        <p:spPr>
          <a:xfrm flipH="1">
            <a:off x="503236" y="2502605"/>
            <a:ext cx="8137526" cy="258762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0"/>
          </p:nvPr>
        </p:nvSpPr>
        <p:spPr>
          <a:xfrm>
            <a:off x="760416" y="5125507"/>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772769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4B0A4D3-8A0E-4AE7-8DE8-4A0323D99B6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r>
              <a:rPr lang="en-US"/>
              <a:t>Click to edit Master title style</a:t>
            </a:r>
            <a:endParaRPr lang="en-GB" dirty="0"/>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409954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Layout 7">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A151639-462E-46BD-95B7-8C4FC35F1B9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Rounded Rectangle 4">
            <a:extLst>
              <a:ext uri="{FF2B5EF4-FFF2-40B4-BE49-F238E27FC236}">
                <a16:creationId xmlns:a16="http://schemas.microsoft.com/office/drawing/2014/main" id="{F581E2B8-EB46-43B6-94A2-C2CBB9101CF4}"/>
              </a:ext>
            </a:extLst>
          </p:cNvPr>
          <p:cNvSpPr/>
          <p:nvPr userDrawn="1"/>
        </p:nvSpPr>
        <p:spPr>
          <a:xfrm>
            <a:off x="760413" y="4313238"/>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6" name="Rounded Rectangle 5">
            <a:extLst>
              <a:ext uri="{FF2B5EF4-FFF2-40B4-BE49-F238E27FC236}">
                <a16:creationId xmlns:a16="http://schemas.microsoft.com/office/drawing/2014/main" id="{B88853B5-C734-4526-948B-99FDFC488324}"/>
              </a:ext>
            </a:extLst>
          </p:cNvPr>
          <p:cNvSpPr/>
          <p:nvPr userDrawn="1"/>
        </p:nvSpPr>
        <p:spPr>
          <a:xfrm>
            <a:off x="3336925" y="4313238"/>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7" name="Rounded Rectangle 6">
            <a:extLst>
              <a:ext uri="{FF2B5EF4-FFF2-40B4-BE49-F238E27FC236}">
                <a16:creationId xmlns:a16="http://schemas.microsoft.com/office/drawing/2014/main" id="{2A9FD7BE-3F27-450B-BCE7-46A57B94D868}"/>
              </a:ext>
            </a:extLst>
          </p:cNvPr>
          <p:cNvSpPr/>
          <p:nvPr userDrawn="1"/>
        </p:nvSpPr>
        <p:spPr>
          <a:xfrm>
            <a:off x="5915025" y="4313238"/>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9" name="Rounded Rectangle 7">
            <a:extLst>
              <a:ext uri="{FF2B5EF4-FFF2-40B4-BE49-F238E27FC236}">
                <a16:creationId xmlns:a16="http://schemas.microsoft.com/office/drawing/2014/main" id="{265B7C42-DB71-4EF2-B35C-64504F3E6680}"/>
              </a:ext>
            </a:extLst>
          </p:cNvPr>
          <p:cNvSpPr/>
          <p:nvPr userDrawn="1"/>
        </p:nvSpPr>
        <p:spPr>
          <a:xfrm>
            <a:off x="755650" y="2466975"/>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0" name="Rounded Rectangle 8">
            <a:extLst>
              <a:ext uri="{FF2B5EF4-FFF2-40B4-BE49-F238E27FC236}">
                <a16:creationId xmlns:a16="http://schemas.microsoft.com/office/drawing/2014/main" id="{7498A62A-9B53-4AE5-BD70-E2663603F28D}"/>
              </a:ext>
            </a:extLst>
          </p:cNvPr>
          <p:cNvSpPr/>
          <p:nvPr userDrawn="1"/>
        </p:nvSpPr>
        <p:spPr>
          <a:xfrm>
            <a:off x="3332163" y="2466975"/>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ounded Rectangle 9">
            <a:extLst>
              <a:ext uri="{FF2B5EF4-FFF2-40B4-BE49-F238E27FC236}">
                <a16:creationId xmlns:a16="http://schemas.microsoft.com/office/drawing/2014/main" id="{5868F105-66CE-417E-B739-676D6C8F60FD}"/>
              </a:ext>
            </a:extLst>
          </p:cNvPr>
          <p:cNvSpPr/>
          <p:nvPr userDrawn="1"/>
        </p:nvSpPr>
        <p:spPr>
          <a:xfrm>
            <a:off x="5910263" y="2466975"/>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5" name="Content Placeholder 2"/>
          <p:cNvSpPr>
            <a:spLocks noGrp="1"/>
          </p:cNvSpPr>
          <p:nvPr>
            <p:ph idx="1"/>
          </p:nvPr>
        </p:nvSpPr>
        <p:spPr>
          <a:xfrm>
            <a:off x="755650" y="1500011"/>
            <a:ext cx="7623167" cy="967318"/>
          </a:xfrm>
          <a:prstGeom prst="roundRect">
            <a:avLst>
              <a:gd name="adj" fmla="val 1874"/>
            </a:avLst>
          </a:prstGeom>
        </p:spPr>
        <p:txBody>
          <a:bodyPr lIns="0" tIns="0" r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501219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B4BDC251-004B-45CC-9B62-E598BF57127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ectangle 10">
            <a:extLst>
              <a:ext uri="{FF2B5EF4-FFF2-40B4-BE49-F238E27FC236}">
                <a16:creationId xmlns:a16="http://schemas.microsoft.com/office/drawing/2014/main" id="{3E7C75D6-DD2C-4D4B-A943-B248388BBD1A}"/>
              </a:ext>
            </a:extLst>
          </p:cNvPr>
          <p:cNvSpPr/>
          <p:nvPr userDrawn="1"/>
        </p:nvSpPr>
        <p:spPr>
          <a:xfrm>
            <a:off x="3752850" y="4616450"/>
            <a:ext cx="2274888" cy="1466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12" name="Rectangle 11">
            <a:extLst>
              <a:ext uri="{FF2B5EF4-FFF2-40B4-BE49-F238E27FC236}">
                <a16:creationId xmlns:a16="http://schemas.microsoft.com/office/drawing/2014/main" id="{C2382C17-F7D7-422E-A728-0B7C23508712}"/>
              </a:ext>
            </a:extLst>
          </p:cNvPr>
          <p:cNvSpPr/>
          <p:nvPr userDrawn="1"/>
        </p:nvSpPr>
        <p:spPr>
          <a:xfrm>
            <a:off x="3752850" y="3067050"/>
            <a:ext cx="2274888" cy="1460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solidFill>
                <a:srgbClr val="FFFFFF"/>
              </a:solidFill>
            </a:endParaRPr>
          </a:p>
        </p:txBody>
      </p:sp>
      <p:sp>
        <p:nvSpPr>
          <p:cNvPr id="19" name="Rectangle 18">
            <a:extLst>
              <a:ext uri="{FF2B5EF4-FFF2-40B4-BE49-F238E27FC236}">
                <a16:creationId xmlns:a16="http://schemas.microsoft.com/office/drawing/2014/main" id="{C924997F-24BB-4CDE-883A-D9E343BDC8E1}"/>
              </a:ext>
            </a:extLst>
          </p:cNvPr>
          <p:cNvSpPr/>
          <p:nvPr userDrawn="1"/>
        </p:nvSpPr>
        <p:spPr>
          <a:xfrm>
            <a:off x="3752850" y="1514475"/>
            <a:ext cx="2274888" cy="14636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20" name="Rectangle 19">
            <a:extLst>
              <a:ext uri="{FF2B5EF4-FFF2-40B4-BE49-F238E27FC236}">
                <a16:creationId xmlns:a16="http://schemas.microsoft.com/office/drawing/2014/main" id="{2AF40C5B-472C-4200-9C1A-61684B3C742B}"/>
              </a:ext>
            </a:extLst>
          </p:cNvPr>
          <p:cNvSpPr/>
          <p:nvPr userDrawn="1"/>
        </p:nvSpPr>
        <p:spPr>
          <a:xfrm>
            <a:off x="6119813" y="4616450"/>
            <a:ext cx="2274887" cy="14668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21" name="Rectangle 20">
            <a:extLst>
              <a:ext uri="{FF2B5EF4-FFF2-40B4-BE49-F238E27FC236}">
                <a16:creationId xmlns:a16="http://schemas.microsoft.com/office/drawing/2014/main" id="{97C0CBA8-E09A-4411-9282-FAC8076E72B5}"/>
              </a:ext>
            </a:extLst>
          </p:cNvPr>
          <p:cNvSpPr/>
          <p:nvPr userDrawn="1"/>
        </p:nvSpPr>
        <p:spPr>
          <a:xfrm>
            <a:off x="6119813" y="3067050"/>
            <a:ext cx="2274887" cy="146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GB" dirty="0">
              <a:solidFill>
                <a:srgbClr val="FFFFFF"/>
              </a:solidFill>
            </a:endParaRPr>
          </a:p>
        </p:txBody>
      </p:sp>
      <p:sp>
        <p:nvSpPr>
          <p:cNvPr id="22" name="Rectangle 21">
            <a:extLst>
              <a:ext uri="{FF2B5EF4-FFF2-40B4-BE49-F238E27FC236}">
                <a16:creationId xmlns:a16="http://schemas.microsoft.com/office/drawing/2014/main" id="{1DBC3EAB-BCF7-4B19-B317-94A3093F236E}"/>
              </a:ext>
            </a:extLst>
          </p:cNvPr>
          <p:cNvSpPr/>
          <p:nvPr userDrawn="1"/>
        </p:nvSpPr>
        <p:spPr>
          <a:xfrm>
            <a:off x="6119813" y="1514475"/>
            <a:ext cx="2274887" cy="14636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solidFill>
                <a:srgbClr val="FFFFFF"/>
              </a:solidFill>
            </a:endParaRPr>
          </a:p>
        </p:txBody>
      </p:sp>
      <p:sp>
        <p:nvSpPr>
          <p:cNvPr id="3" name="Content Placeholder 2"/>
          <p:cNvSpPr>
            <a:spLocks noGrp="1"/>
          </p:cNvSpPr>
          <p:nvPr>
            <p:ph idx="1"/>
          </p:nvPr>
        </p:nvSpPr>
        <p:spPr>
          <a:xfrm>
            <a:off x="755649" y="1513946"/>
            <a:ext cx="2997201" cy="4569354"/>
          </a:xfrm>
          <a:prstGeom prst="roundRect">
            <a:avLst>
              <a:gd name="adj" fmla="val 1874"/>
            </a:avLst>
          </a:prstGeom>
        </p:spPr>
        <p:txBody>
          <a:bodyPr lIns="0" tIns="0" r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3" name="Content Placeholder 2"/>
          <p:cNvSpPr>
            <a:spLocks noGrp="1"/>
          </p:cNvSpPr>
          <p:nvPr>
            <p:ph idx="13"/>
          </p:nvPr>
        </p:nvSpPr>
        <p:spPr>
          <a:xfrm flipH="1">
            <a:off x="3752849" y="1513944"/>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4"/>
          </p:nvPr>
        </p:nvSpPr>
        <p:spPr>
          <a:xfrm flipH="1">
            <a:off x="6117162" y="1513943"/>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5"/>
          </p:nvPr>
        </p:nvSpPr>
        <p:spPr>
          <a:xfrm flipH="1">
            <a:off x="3765547" y="3059085"/>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flipH="1">
            <a:off x="6117162" y="3062996"/>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flipH="1">
            <a:off x="3752849" y="4612048"/>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8"/>
          </p:nvPr>
        </p:nvSpPr>
        <p:spPr>
          <a:xfrm flipH="1">
            <a:off x="6117162" y="4616560"/>
            <a:ext cx="2275416" cy="1463427"/>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96962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D299D84-A41B-4A24-962C-C89C7AF9DFE9}"/>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D345399A-6EAE-4E9D-BDAC-F5F6CFD0FDDB}"/>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2B7ABB6D-529A-4B86-B483-DCFA3442759D}"/>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t>Success Criteria</a:t>
            </a:r>
          </a:p>
        </p:txBody>
      </p:sp>
      <p:sp>
        <p:nvSpPr>
          <p:cNvPr id="6" name="Title 1">
            <a:extLst>
              <a:ext uri="{FF2B5EF4-FFF2-40B4-BE49-F238E27FC236}">
                <a16:creationId xmlns:a16="http://schemas.microsoft.com/office/drawing/2014/main" id="{8C9BBFA2-98F7-4577-A396-F3C7BA9C1749}"/>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t>Aim</a:t>
            </a:r>
          </a:p>
        </p:txBody>
      </p:sp>
      <p:sp>
        <p:nvSpPr>
          <p:cNvPr id="7" name="Content Placeholder 15">
            <a:extLst>
              <a:ext uri="{FF2B5EF4-FFF2-40B4-BE49-F238E27FC236}">
                <a16:creationId xmlns:a16="http://schemas.microsoft.com/office/drawing/2014/main" id="{0DF67BC9-2187-4F59-8DCD-D45F2411320B}"/>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fontAlgn="auto">
              <a:spcAft>
                <a:spcPts val="0"/>
              </a:spcAft>
              <a:defRPr/>
            </a:pPr>
            <a:r>
              <a:rPr lang="en-GB" dirty="0"/>
              <a:t>Statement 2</a:t>
            </a:r>
          </a:p>
          <a:p>
            <a:pPr lvl="1" fontAlgn="auto">
              <a:spcAft>
                <a:spcPts val="0"/>
              </a:spcAft>
              <a:defRPr/>
            </a:pPr>
            <a:r>
              <a:rPr lang="en-GB" dirty="0"/>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1750304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48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B1EDDBC-4692-475C-9176-A7708745A95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Content Placeholder 11"/>
          <p:cNvSpPr>
            <a:spLocks noGrp="1"/>
          </p:cNvSpPr>
          <p:nvPr>
            <p:ph idx="1"/>
          </p:nvPr>
        </p:nvSpPr>
        <p:spPr>
          <a:xfrm>
            <a:off x="755651" y="1513946"/>
            <a:ext cx="7632700" cy="4578880"/>
          </a:xfrm>
        </p:spPr>
        <p:txBody>
          <a:bodyPr lIns="0" tIns="0" rIns="0" bIns="0"/>
          <a:lstStyle>
            <a:lvl1pPr marL="0" indent="0">
              <a:buNone/>
              <a:defRPr baseline="0"/>
            </a:lvl1pPr>
          </a:lstStyle>
          <a:p>
            <a:r>
              <a:rPr lang="en-GB" dirty="0"/>
              <a:t>Click to edit Master text styles</a:t>
            </a:r>
          </a:p>
        </p:txBody>
      </p:sp>
    </p:spTree>
    <p:extLst>
      <p:ext uri="{BB962C8B-B14F-4D97-AF65-F5344CB8AC3E}">
        <p14:creationId xmlns:p14="http://schemas.microsoft.com/office/powerpoint/2010/main" val="360178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858BC85-64F2-4FE4-B2B3-11E83509A01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Rectangle 4">
            <a:extLst>
              <a:ext uri="{FF2B5EF4-FFF2-40B4-BE49-F238E27FC236}">
                <a16:creationId xmlns:a16="http://schemas.microsoft.com/office/drawing/2014/main" id="{E9BF7433-BC45-4A6B-AD3C-7B707694FB45}"/>
              </a:ext>
            </a:extLst>
          </p:cNvPr>
          <p:cNvSpPr/>
          <p:nvPr userDrawn="1"/>
        </p:nvSpPr>
        <p:spPr>
          <a:xfrm>
            <a:off x="457200" y="1514475"/>
            <a:ext cx="8220075" cy="48815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Tree>
    <p:extLst>
      <p:ext uri="{BB962C8B-B14F-4D97-AF65-F5344CB8AC3E}">
        <p14:creationId xmlns:p14="http://schemas.microsoft.com/office/powerpoint/2010/main" val="496375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32F7FAA5-6DA8-4432-AA19-123C71891B8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0" name="Rectangle 9">
            <a:extLst>
              <a:ext uri="{FF2B5EF4-FFF2-40B4-BE49-F238E27FC236}">
                <a16:creationId xmlns:a16="http://schemas.microsoft.com/office/drawing/2014/main" id="{6B5D55C7-AE37-43E9-A7A1-293407A337D8}"/>
              </a:ext>
            </a:extLst>
          </p:cNvPr>
          <p:cNvSpPr/>
          <p:nvPr userDrawn="1"/>
        </p:nvSpPr>
        <p:spPr>
          <a:xfrm>
            <a:off x="755650" y="1514475"/>
            <a:ext cx="7632700" cy="45783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nvGrpSpPr>
          <p:cNvPr id="11" name="Group 5">
            <a:extLst>
              <a:ext uri="{FF2B5EF4-FFF2-40B4-BE49-F238E27FC236}">
                <a16:creationId xmlns:a16="http://schemas.microsoft.com/office/drawing/2014/main" id="{BA8806D3-D7BB-4E12-9C7B-1A77D2F54545}"/>
              </a:ext>
            </a:extLst>
          </p:cNvPr>
          <p:cNvGrpSpPr>
            <a:grpSpLocks/>
          </p:cNvGrpSpPr>
          <p:nvPr userDrawn="1"/>
        </p:nvGrpSpPr>
        <p:grpSpPr bwMode="auto">
          <a:xfrm>
            <a:off x="4002088" y="1738313"/>
            <a:ext cx="4189412" cy="4129087"/>
            <a:chOff x="4002736" y="1755885"/>
            <a:chExt cx="4189074" cy="4129086"/>
          </a:xfrm>
        </p:grpSpPr>
        <p:sp>
          <p:nvSpPr>
            <p:cNvPr id="12" name="Oval 11">
              <a:extLst>
                <a:ext uri="{FF2B5EF4-FFF2-40B4-BE49-F238E27FC236}">
                  <a16:creationId xmlns:a16="http://schemas.microsoft.com/office/drawing/2014/main" id="{82F6ECF6-A324-4952-8D53-28F1B93B3404}"/>
                </a:ext>
              </a:extLst>
            </p:cNvPr>
            <p:cNvSpPr/>
            <p:nvPr userDrawn="1"/>
          </p:nvSpPr>
          <p:spPr bwMode="auto">
            <a:xfrm>
              <a:off x="4002736"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3" name="Oval 12">
              <a:extLst>
                <a:ext uri="{FF2B5EF4-FFF2-40B4-BE49-F238E27FC236}">
                  <a16:creationId xmlns:a16="http://schemas.microsoft.com/office/drawing/2014/main" id="{653F1D49-59B6-4967-B07A-26D9AE6A7D9A}"/>
                </a:ext>
              </a:extLst>
            </p:cNvPr>
            <p:cNvSpPr/>
            <p:nvPr userDrawn="1"/>
          </p:nvSpPr>
          <p:spPr bwMode="auto">
            <a:xfrm>
              <a:off x="6193309" y="1755885"/>
              <a:ext cx="1998501"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6" name="Oval 15">
              <a:extLst>
                <a:ext uri="{FF2B5EF4-FFF2-40B4-BE49-F238E27FC236}">
                  <a16:creationId xmlns:a16="http://schemas.microsoft.com/office/drawing/2014/main" id="{EA46F9A7-59C1-4355-9DED-58104A657D7C}"/>
                </a:ext>
              </a:extLst>
            </p:cNvPr>
            <p:cNvSpPr/>
            <p:nvPr userDrawn="1"/>
          </p:nvSpPr>
          <p:spPr bwMode="auto">
            <a:xfrm>
              <a:off x="6193309" y="3886309"/>
              <a:ext cx="1996914"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sp>
          <p:nvSpPr>
            <p:cNvPr id="17" name="Oval 16">
              <a:extLst>
                <a:ext uri="{FF2B5EF4-FFF2-40B4-BE49-F238E27FC236}">
                  <a16:creationId xmlns:a16="http://schemas.microsoft.com/office/drawing/2014/main" id="{D9C0A9CC-A5B8-46F3-837E-22B18F68F535}"/>
                </a:ext>
              </a:extLst>
            </p:cNvPr>
            <p:cNvSpPr/>
            <p:nvPr userDrawn="1"/>
          </p:nvSpPr>
          <p:spPr bwMode="auto">
            <a:xfrm>
              <a:off x="4002736" y="3886309"/>
              <a:ext cx="1998501"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ysClr val="windowText" lastClr="000000"/>
                </a:solidFill>
              </a:endParaRPr>
            </a:p>
          </p:txBody>
        </p:sp>
      </p:gr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5" name="Content Placeholder 2"/>
          <p:cNvSpPr>
            <a:spLocks noGrp="1"/>
          </p:cNvSpPr>
          <p:nvPr>
            <p:ph idx="10"/>
          </p:nvPr>
        </p:nvSpPr>
        <p:spPr>
          <a:xfrm>
            <a:off x="4012772" y="1736724"/>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1"/>
          </p:nvPr>
        </p:nvSpPr>
        <p:spPr>
          <a:xfrm>
            <a:off x="6197375" y="1736724"/>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2"/>
          </p:nvPr>
        </p:nvSpPr>
        <p:spPr>
          <a:xfrm>
            <a:off x="4012772" y="3868603"/>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3"/>
          </p:nvPr>
        </p:nvSpPr>
        <p:spPr>
          <a:xfrm>
            <a:off x="6197375" y="3868603"/>
            <a:ext cx="1980159" cy="199707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33839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76A3C2B9-9EAA-49BE-8A82-856D5E25ABA6}"/>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1" name="Rectangle 10">
            <a:extLst>
              <a:ext uri="{FF2B5EF4-FFF2-40B4-BE49-F238E27FC236}">
                <a16:creationId xmlns:a16="http://schemas.microsoft.com/office/drawing/2014/main" id="{67515B1B-0B1E-48E4-B200-0D936582C231}"/>
              </a:ext>
            </a:extLst>
          </p:cNvPr>
          <p:cNvSpPr/>
          <p:nvPr userDrawn="1"/>
        </p:nvSpPr>
        <p:spPr>
          <a:xfrm>
            <a:off x="4660900" y="1514475"/>
            <a:ext cx="3690938" cy="457835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2" name="Rectangle 11">
            <a:extLst>
              <a:ext uri="{FF2B5EF4-FFF2-40B4-BE49-F238E27FC236}">
                <a16:creationId xmlns:a16="http://schemas.microsoft.com/office/drawing/2014/main" id="{E118BE55-339E-4891-94D9-3FF5D0DCA4CC}"/>
              </a:ext>
            </a:extLst>
          </p:cNvPr>
          <p:cNvSpPr/>
          <p:nvPr userDrawn="1"/>
        </p:nvSpPr>
        <p:spPr bwMode="auto">
          <a:xfrm>
            <a:off x="750888" y="15144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3" name="Rectangle 12">
            <a:extLst>
              <a:ext uri="{FF2B5EF4-FFF2-40B4-BE49-F238E27FC236}">
                <a16:creationId xmlns:a16="http://schemas.microsoft.com/office/drawing/2014/main" id="{00B35F40-513D-419E-B93C-6A85C9388A3E}"/>
              </a:ext>
            </a:extLst>
          </p:cNvPr>
          <p:cNvSpPr/>
          <p:nvPr userDrawn="1"/>
        </p:nvSpPr>
        <p:spPr bwMode="auto">
          <a:xfrm>
            <a:off x="750888" y="2678113"/>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5" name="Rectangle 14">
            <a:extLst>
              <a:ext uri="{FF2B5EF4-FFF2-40B4-BE49-F238E27FC236}">
                <a16:creationId xmlns:a16="http://schemas.microsoft.com/office/drawing/2014/main" id="{4DCCB1D8-19F7-446C-9B54-2217583ED4EE}"/>
              </a:ext>
            </a:extLst>
          </p:cNvPr>
          <p:cNvSpPr/>
          <p:nvPr userDrawn="1"/>
        </p:nvSpPr>
        <p:spPr bwMode="auto">
          <a:xfrm>
            <a:off x="750888" y="3841750"/>
            <a:ext cx="3821112" cy="1087438"/>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16" name="Rectangle 15">
            <a:extLst>
              <a:ext uri="{FF2B5EF4-FFF2-40B4-BE49-F238E27FC236}">
                <a16:creationId xmlns:a16="http://schemas.microsoft.com/office/drawing/2014/main" id="{7B895B57-363C-472D-84A1-742B91C39048}"/>
              </a:ext>
            </a:extLst>
          </p:cNvPr>
          <p:cNvSpPr/>
          <p:nvPr userDrawn="1"/>
        </p:nvSpPr>
        <p:spPr bwMode="auto">
          <a:xfrm>
            <a:off x="750888" y="50069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0"/>
          </p:nvPr>
        </p:nvSpPr>
        <p:spPr>
          <a:xfrm>
            <a:off x="4660233" y="1513945"/>
            <a:ext cx="3691606" cy="4578879"/>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4" name="Content Placeholder 2"/>
          <p:cNvSpPr>
            <a:spLocks noGrp="1"/>
          </p:cNvSpPr>
          <p:nvPr>
            <p:ph idx="11"/>
          </p:nvPr>
        </p:nvSpPr>
        <p:spPr>
          <a:xfrm>
            <a:off x="754587" y="1513946"/>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8" name="Content Placeholder 2"/>
          <p:cNvSpPr>
            <a:spLocks noGrp="1"/>
          </p:cNvSpPr>
          <p:nvPr>
            <p:ph idx="12"/>
          </p:nvPr>
        </p:nvSpPr>
        <p:spPr>
          <a:xfrm>
            <a:off x="754587" y="2678233"/>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9" name="Content Placeholder 2"/>
          <p:cNvSpPr>
            <a:spLocks noGrp="1"/>
          </p:cNvSpPr>
          <p:nvPr>
            <p:ph idx="13"/>
          </p:nvPr>
        </p:nvSpPr>
        <p:spPr>
          <a:xfrm>
            <a:off x="754587" y="3842520"/>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0" name="Content Placeholder 2"/>
          <p:cNvSpPr>
            <a:spLocks noGrp="1"/>
          </p:cNvSpPr>
          <p:nvPr>
            <p:ph idx="14"/>
          </p:nvPr>
        </p:nvSpPr>
        <p:spPr>
          <a:xfrm>
            <a:off x="754587" y="5006808"/>
            <a:ext cx="3821115"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71491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2E602FEF-427D-4C1E-AA2F-EB5C1FEFED2D}"/>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1"/>
          </p:nvPr>
        </p:nvSpPr>
        <p:spPr>
          <a:xfrm>
            <a:off x="754587" y="1513947"/>
            <a:ext cx="6008163" cy="1086016"/>
          </a:xfrm>
          <a:prstGeom prst="roundRect">
            <a:avLst>
              <a:gd name="adj" fmla="val 1874"/>
            </a:avLst>
          </a:prstGeom>
        </p:spPr>
        <p:txBody>
          <a:bodyPr anchor="ctr"/>
          <a:lstStyle>
            <a:lvl1pPr marL="0" indent="0" algn="l">
              <a:lnSpc>
                <a:spcPct val="100000"/>
              </a:lnSpc>
              <a:buNone/>
              <a:defRPr sz="1800" u="none">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8" name="Content Placeholder 2"/>
          <p:cNvSpPr>
            <a:spLocks noGrp="1"/>
          </p:cNvSpPr>
          <p:nvPr>
            <p:ph idx="12"/>
          </p:nvPr>
        </p:nvSpPr>
        <p:spPr>
          <a:xfrm>
            <a:off x="754587" y="2678234"/>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9" name="Content Placeholder 2"/>
          <p:cNvSpPr>
            <a:spLocks noGrp="1"/>
          </p:cNvSpPr>
          <p:nvPr>
            <p:ph idx="13"/>
          </p:nvPr>
        </p:nvSpPr>
        <p:spPr>
          <a:xfrm>
            <a:off x="754587" y="3842521"/>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20" name="Content Placeholder 2"/>
          <p:cNvSpPr>
            <a:spLocks noGrp="1"/>
          </p:cNvSpPr>
          <p:nvPr>
            <p:ph idx="14"/>
          </p:nvPr>
        </p:nvSpPr>
        <p:spPr>
          <a:xfrm>
            <a:off x="754587" y="5006809"/>
            <a:ext cx="6008163" cy="1086016"/>
          </a:xfrm>
          <a:prstGeom prst="roundRect">
            <a:avLst>
              <a:gd name="adj" fmla="val 1874"/>
            </a:avLst>
          </a:prstGeom>
        </p:spPr>
        <p:txBody>
          <a:bodyPr anchor="ctr"/>
          <a:lstStyle>
            <a:lvl1pPr marL="0" indent="0" algn="l">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endParaRPr lang="en-GB" dirty="0"/>
          </a:p>
        </p:txBody>
      </p:sp>
      <p:sp>
        <p:nvSpPr>
          <p:cNvPr id="15" name="Content Placeholder 2"/>
          <p:cNvSpPr>
            <a:spLocks noGrp="1"/>
          </p:cNvSpPr>
          <p:nvPr>
            <p:ph idx="15"/>
          </p:nvPr>
        </p:nvSpPr>
        <p:spPr>
          <a:xfrm>
            <a:off x="6896100" y="1513947"/>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6" name="Content Placeholder 2"/>
          <p:cNvSpPr>
            <a:spLocks noGrp="1"/>
          </p:cNvSpPr>
          <p:nvPr>
            <p:ph idx="16"/>
          </p:nvPr>
        </p:nvSpPr>
        <p:spPr>
          <a:xfrm>
            <a:off x="6896100" y="2678234"/>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7" name="Content Placeholder 2"/>
          <p:cNvSpPr>
            <a:spLocks noGrp="1"/>
          </p:cNvSpPr>
          <p:nvPr>
            <p:ph idx="17"/>
          </p:nvPr>
        </p:nvSpPr>
        <p:spPr>
          <a:xfrm>
            <a:off x="6896100" y="3842521"/>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21" name="Content Placeholder 2"/>
          <p:cNvSpPr>
            <a:spLocks noGrp="1"/>
          </p:cNvSpPr>
          <p:nvPr>
            <p:ph idx="18"/>
          </p:nvPr>
        </p:nvSpPr>
        <p:spPr>
          <a:xfrm>
            <a:off x="6896100" y="5006809"/>
            <a:ext cx="1485900" cy="1086016"/>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4095774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33BDABD4-C358-4BB0-A4A8-C0B4265EE8FB}"/>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7" name="Rectangle 6">
            <a:extLst>
              <a:ext uri="{FF2B5EF4-FFF2-40B4-BE49-F238E27FC236}">
                <a16:creationId xmlns:a16="http://schemas.microsoft.com/office/drawing/2014/main" id="{B4115294-9CF2-4262-8CB3-07213CB99A52}"/>
              </a:ext>
            </a:extLst>
          </p:cNvPr>
          <p:cNvSpPr/>
          <p:nvPr userDrawn="1"/>
        </p:nvSpPr>
        <p:spPr>
          <a:xfrm>
            <a:off x="2895600" y="1514475"/>
            <a:ext cx="5492750"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9" name="Rectangle 8">
            <a:extLst>
              <a:ext uri="{FF2B5EF4-FFF2-40B4-BE49-F238E27FC236}">
                <a16:creationId xmlns:a16="http://schemas.microsoft.com/office/drawing/2014/main" id="{E5962A11-5728-4B88-A6DF-360339FF74CE}"/>
              </a:ext>
            </a:extLst>
          </p:cNvPr>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Rectangle 10">
            <a:extLst>
              <a:ext uri="{FF2B5EF4-FFF2-40B4-BE49-F238E27FC236}">
                <a16:creationId xmlns:a16="http://schemas.microsoft.com/office/drawing/2014/main" id="{511DD2EE-99C8-411F-B293-7BD5113D425E}"/>
              </a:ext>
            </a:extLst>
          </p:cNvPr>
          <p:cNvSpPr/>
          <p:nvPr userDrawn="1"/>
        </p:nvSpPr>
        <p:spPr>
          <a:xfrm>
            <a:off x="755650" y="1514475"/>
            <a:ext cx="2036763"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0" name="Content Placeholder 2"/>
          <p:cNvSpPr>
            <a:spLocks noGrp="1"/>
          </p:cNvSpPr>
          <p:nvPr>
            <p:ph idx="11"/>
          </p:nvPr>
        </p:nvSpPr>
        <p:spPr>
          <a:xfrm>
            <a:off x="750884" y="1513945"/>
            <a:ext cx="2041529" cy="2879335"/>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2" name="Content Placeholder 2"/>
          <p:cNvSpPr>
            <a:spLocks noGrp="1"/>
          </p:cNvSpPr>
          <p:nvPr>
            <p:ph idx="12"/>
          </p:nvPr>
        </p:nvSpPr>
        <p:spPr>
          <a:xfrm>
            <a:off x="2895600" y="1513946"/>
            <a:ext cx="5492750" cy="2879334"/>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3" name="Content Placeholder 2"/>
          <p:cNvSpPr>
            <a:spLocks noGrp="1"/>
          </p:cNvSpPr>
          <p:nvPr>
            <p:ph idx="13"/>
          </p:nvPr>
        </p:nvSpPr>
        <p:spPr>
          <a:xfrm>
            <a:off x="750884" y="4481512"/>
            <a:ext cx="7637466" cy="161131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606210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7" name="Rounded Rectangle 3">
            <a:extLst>
              <a:ext uri="{FF2B5EF4-FFF2-40B4-BE49-F238E27FC236}">
                <a16:creationId xmlns:a16="http://schemas.microsoft.com/office/drawing/2014/main" id="{A07E4839-EA37-45CE-A732-EC54FE1AF6A2}"/>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12" name="Rectangle 11">
            <a:extLst>
              <a:ext uri="{FF2B5EF4-FFF2-40B4-BE49-F238E27FC236}">
                <a16:creationId xmlns:a16="http://schemas.microsoft.com/office/drawing/2014/main" id="{A22585E9-4243-4BE1-B9D2-D6B8A87CABE5}"/>
              </a:ext>
            </a:extLst>
          </p:cNvPr>
          <p:cNvSpPr/>
          <p:nvPr userDrawn="1"/>
        </p:nvSpPr>
        <p:spPr>
          <a:xfrm>
            <a:off x="755650" y="1514475"/>
            <a:ext cx="2852738" cy="457835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1" name="Content Placeholder 2"/>
          <p:cNvSpPr>
            <a:spLocks noGrp="1"/>
          </p:cNvSpPr>
          <p:nvPr>
            <p:ph idx="14"/>
          </p:nvPr>
        </p:nvSpPr>
        <p:spPr>
          <a:xfrm>
            <a:off x="3682999" y="460902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9" name="Content Placeholder 2"/>
          <p:cNvSpPr>
            <a:spLocks noGrp="1"/>
          </p:cNvSpPr>
          <p:nvPr>
            <p:ph idx="12"/>
          </p:nvPr>
        </p:nvSpPr>
        <p:spPr>
          <a:xfrm>
            <a:off x="3682999" y="1513946"/>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4" name="Content Placeholder 2"/>
          <p:cNvSpPr>
            <a:spLocks noGrp="1"/>
          </p:cNvSpPr>
          <p:nvPr>
            <p:ph idx="15"/>
          </p:nvPr>
        </p:nvSpPr>
        <p:spPr>
          <a:xfrm>
            <a:off x="755651" y="1513946"/>
            <a:ext cx="2852738" cy="4578879"/>
          </a:xfrm>
          <a:prstGeom prst="roundRect">
            <a:avLst>
              <a:gd name="adj" fmla="val 1874"/>
            </a:avLst>
          </a:prstGeom>
          <a:solidFill>
            <a:schemeClr val="accent5">
              <a:lumMod val="20000"/>
              <a:lumOff val="80000"/>
            </a:schemeClr>
          </a:solidFill>
          <a:ln>
            <a:noFill/>
          </a:ln>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617983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6" name="Rounded Rectangle 3">
            <a:extLst>
              <a:ext uri="{FF2B5EF4-FFF2-40B4-BE49-F238E27FC236}">
                <a16:creationId xmlns:a16="http://schemas.microsoft.com/office/drawing/2014/main" id="{08C378F9-710B-4E31-9BD0-FF362785DF8F}"/>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11" name="Content Placeholder 2"/>
          <p:cNvSpPr>
            <a:spLocks noGrp="1"/>
          </p:cNvSpPr>
          <p:nvPr>
            <p:ph idx="14"/>
          </p:nvPr>
        </p:nvSpPr>
        <p:spPr>
          <a:xfrm>
            <a:off x="3682999" y="460902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9" name="Content Placeholder 2"/>
          <p:cNvSpPr>
            <a:spLocks noGrp="1"/>
          </p:cNvSpPr>
          <p:nvPr>
            <p:ph idx="12"/>
          </p:nvPr>
        </p:nvSpPr>
        <p:spPr>
          <a:xfrm>
            <a:off x="3682999" y="1513946"/>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10" name="Content Placeholder 2"/>
          <p:cNvSpPr>
            <a:spLocks noGrp="1"/>
          </p:cNvSpPr>
          <p:nvPr>
            <p:ph idx="13"/>
          </p:nvPr>
        </p:nvSpPr>
        <p:spPr>
          <a:xfrm>
            <a:off x="3682999" y="3061487"/>
            <a:ext cx="4705349" cy="1483798"/>
          </a:xfrm>
          <a:prstGeom prst="roundRect">
            <a:avLst>
              <a:gd name="adj" fmla="val 1874"/>
            </a:avLst>
          </a:prstGeom>
          <a:solidFill>
            <a:schemeClr val="accent5">
              <a:lumMod val="20000"/>
              <a:lumOff val="80000"/>
            </a:schemeClr>
          </a:solidFill>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489610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E1CE30-C071-4831-B3E2-5C005B73CCDE}"/>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987967F-BDE5-4C40-A9A7-3F5AECC0B73D}"/>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20B88D8D-78F4-48E7-89D3-1DCFF199DE93}"/>
              </a:ext>
            </a:extLst>
          </p:cNvPr>
          <p:cNvSpPr>
            <a:spLocks noGrp="1"/>
          </p:cNvSpPr>
          <p:nvPr>
            <p:ph type="title"/>
          </p:nvPr>
        </p:nvSpPr>
        <p:spPr>
          <a:xfrm>
            <a:off x="457200" y="479425"/>
            <a:ext cx="8220075" cy="993775"/>
          </a:xfrm>
        </p:spPr>
        <p:txBody>
          <a:bodyPr/>
          <a:lstStyle/>
          <a:p>
            <a:pPr eaLnBrk="1" hangingPunct="1"/>
            <a:r>
              <a:rPr lang="en-GB" altLang="en-US" b="1" dirty="0">
                <a:latin typeface="Twinkl" pitchFamily="2" charset="0"/>
              </a:rPr>
              <a:t>What are Rainforests?</a:t>
            </a:r>
            <a:endParaRPr lang="en-GB" altLang="en-US" dirty="0">
              <a:latin typeface="Twinkl" pitchFamily="2" charset="0"/>
            </a:endParaRPr>
          </a:p>
        </p:txBody>
      </p:sp>
      <p:sp>
        <p:nvSpPr>
          <p:cNvPr id="3" name="Content Placeholder 2">
            <a:extLst>
              <a:ext uri="{FF2B5EF4-FFF2-40B4-BE49-F238E27FC236}">
                <a16:creationId xmlns:a16="http://schemas.microsoft.com/office/drawing/2014/main" id="{2BD6298C-DB5B-4D30-82D2-0AAAA5F30D68}"/>
              </a:ext>
            </a:extLst>
          </p:cNvPr>
          <p:cNvSpPr>
            <a:spLocks noGrp="1"/>
          </p:cNvSpPr>
          <p:nvPr>
            <p:ph idx="12"/>
          </p:nvPr>
        </p:nvSpPr>
        <p:spPr>
          <a:xfrm>
            <a:off x="3683000" y="1514475"/>
            <a:ext cx="4705350" cy="1482725"/>
          </a:xfrm>
        </p:spPr>
        <p:txBody>
          <a:bodyPr rtlCol="0" anchor="t">
            <a:noAutofit/>
          </a:bodyPr>
          <a:lstStyle/>
          <a:p>
            <a:pPr marL="285750" indent="-285750" algn="l" eaLnBrk="1" fontAlgn="auto" hangingPunct="1">
              <a:spcAft>
                <a:spcPts val="0"/>
              </a:spcAft>
              <a:buFont typeface="Arial" panose="020B0604020202020204" pitchFamily="34" charset="0"/>
              <a:buChar char="•"/>
              <a:defRPr/>
            </a:pPr>
            <a:r>
              <a:rPr lang="en-GB" dirty="0">
                <a:latin typeface="Twinkl" pitchFamily="2" charset="0"/>
                <a:cs typeface="+mn-cs"/>
              </a:rPr>
              <a:t>Rainforests are very dense, warm, wet forests. </a:t>
            </a:r>
          </a:p>
        </p:txBody>
      </p:sp>
      <p:sp>
        <p:nvSpPr>
          <p:cNvPr id="4" name="Content Placeholder 3">
            <a:extLst>
              <a:ext uri="{FF2B5EF4-FFF2-40B4-BE49-F238E27FC236}">
                <a16:creationId xmlns:a16="http://schemas.microsoft.com/office/drawing/2014/main" id="{ECA95B9B-408D-415A-A499-4B147ADFA466}"/>
              </a:ext>
            </a:extLst>
          </p:cNvPr>
          <p:cNvSpPr>
            <a:spLocks noGrp="1"/>
          </p:cNvSpPr>
          <p:nvPr>
            <p:ph idx="13"/>
          </p:nvPr>
        </p:nvSpPr>
        <p:spPr>
          <a:xfrm>
            <a:off x="3683000" y="3060700"/>
            <a:ext cx="4705350" cy="1484313"/>
          </a:xfrm>
        </p:spPr>
        <p:txBody>
          <a:bodyPr rtlCol="0" anchor="t">
            <a:noAutofit/>
          </a:bodyPr>
          <a:lstStyle/>
          <a:p>
            <a:pPr marL="285750" indent="-285750" algn="l" eaLnBrk="1" fontAlgn="auto" hangingPunct="1">
              <a:spcAft>
                <a:spcPts val="0"/>
              </a:spcAft>
              <a:buFont typeface="Arial" panose="020B0604020202020204" pitchFamily="34" charset="0"/>
              <a:buChar char="•"/>
              <a:defRPr/>
            </a:pPr>
            <a:r>
              <a:rPr lang="en-GB" dirty="0">
                <a:latin typeface="Twinkl" pitchFamily="2" charset="0"/>
                <a:cs typeface="+mn-cs"/>
              </a:rPr>
              <a:t>They are habitats for millions of plants and animals.</a:t>
            </a:r>
          </a:p>
        </p:txBody>
      </p:sp>
      <p:sp>
        <p:nvSpPr>
          <p:cNvPr id="5" name="Content Placeholder 4">
            <a:extLst>
              <a:ext uri="{FF2B5EF4-FFF2-40B4-BE49-F238E27FC236}">
                <a16:creationId xmlns:a16="http://schemas.microsoft.com/office/drawing/2014/main" id="{256476FD-4E38-405E-8D36-494CB174B928}"/>
              </a:ext>
            </a:extLst>
          </p:cNvPr>
          <p:cNvSpPr>
            <a:spLocks noGrp="1"/>
          </p:cNvSpPr>
          <p:nvPr>
            <p:ph idx="14"/>
          </p:nvPr>
        </p:nvSpPr>
        <p:spPr>
          <a:xfrm>
            <a:off x="3683000" y="4608513"/>
            <a:ext cx="4705350" cy="1484312"/>
          </a:xfrm>
        </p:spPr>
        <p:txBody>
          <a:bodyPr rtlCol="0" anchor="t">
            <a:noAutofit/>
          </a:bodyPr>
          <a:lstStyle/>
          <a:p>
            <a:pPr marL="285750" indent="-285750" algn="l" eaLnBrk="1" fontAlgn="auto" hangingPunct="1">
              <a:spcAft>
                <a:spcPts val="0"/>
              </a:spcAft>
              <a:buFont typeface="Arial" panose="020B0604020202020204" pitchFamily="34" charset="0"/>
              <a:buChar char="•"/>
              <a:defRPr/>
            </a:pPr>
            <a:r>
              <a:rPr lang="en-GB" dirty="0">
                <a:latin typeface="Twinkl" pitchFamily="2" charset="0"/>
                <a:cs typeface="+mn-cs"/>
              </a:rPr>
              <a:t>Rainforests are very important in the ecology of the earth. The plants of the rainforest produce most of the earth’s oxygen. </a:t>
            </a:r>
          </a:p>
        </p:txBody>
      </p:sp>
      <p:pic>
        <p:nvPicPr>
          <p:cNvPr id="11" name="Content Placeholder 10">
            <a:extLst>
              <a:ext uri="{FF2B5EF4-FFF2-40B4-BE49-F238E27FC236}">
                <a16:creationId xmlns:a16="http://schemas.microsoft.com/office/drawing/2014/main" id="{506D2939-B82C-4C80-B98B-5566BB0F9275}"/>
              </a:ext>
            </a:extLst>
          </p:cNvPr>
          <p:cNvPicPr>
            <a:picLocks noGrp="1" noChangeAspect="1"/>
          </p:cNvPicPr>
          <p:nvPr>
            <p:ph idx="15"/>
          </p:nvPr>
        </p:nvPicPr>
        <p:blipFill rotWithShape="1">
          <a:blip r:embed="rId2" cstate="print">
            <a:extLst>
              <a:ext uri="{28A0092B-C50C-407E-A947-70E740481C1C}">
                <a14:useLocalDpi xmlns:a14="http://schemas.microsoft.com/office/drawing/2010/main" val="0"/>
              </a:ext>
            </a:extLst>
          </a:blip>
          <a:srcRect l="9668" t="697" r="46842" b="-697"/>
          <a:stretch/>
        </p:blipFill>
        <p:spPr>
          <a:xfrm>
            <a:off x="755650" y="1507958"/>
            <a:ext cx="2852738" cy="4604083"/>
          </a:xfrm>
          <a:prstGeom prst="roundRect">
            <a:avLst>
              <a:gd name="adj" fmla="val 0"/>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bg/>
                                          </p:spTgt>
                                        </p:tgtEl>
                                        <p:attrNameLst>
                                          <p:attrName>style.visibility</p:attrName>
                                        </p:attrNameLst>
                                      </p:cBhvr>
                                      <p:to>
                                        <p:strVal val="visible"/>
                                      </p:to>
                                    </p:set>
                                    <p:animEffect transition="in" filter="fade">
                                      <p:cBhvr>
                                        <p:cTn id="15" dur="500"/>
                                        <p:tgtEl>
                                          <p:spTgt spid="4">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fade">
                                      <p:cBhvr>
                                        <p:cTn id="23" dur="500"/>
                                        <p:tgtEl>
                                          <p:spTgt spid="5">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EA838A97-7234-4D66-AFC1-1FB8797511C2}"/>
              </a:ext>
            </a:extLst>
          </p:cNvPr>
          <p:cNvSpPr>
            <a:spLocks noGrp="1"/>
          </p:cNvSpPr>
          <p:nvPr>
            <p:ph type="title"/>
          </p:nvPr>
        </p:nvSpPr>
        <p:spPr>
          <a:xfrm>
            <a:off x="457200" y="479425"/>
            <a:ext cx="8220075" cy="993775"/>
          </a:xfrm>
        </p:spPr>
        <p:txBody>
          <a:bodyPr/>
          <a:lstStyle/>
          <a:p>
            <a:pPr eaLnBrk="1" hangingPunct="1"/>
            <a:r>
              <a:rPr lang="en-GB" altLang="en-US" b="1" dirty="0">
                <a:latin typeface="Twinkl" pitchFamily="2" charset="0"/>
              </a:rPr>
              <a:t>Where are the Rainforests?</a:t>
            </a:r>
            <a:endParaRPr lang="en-GB" altLang="en-US" dirty="0">
              <a:latin typeface="Twinkl" pitchFamily="2" charset="0"/>
            </a:endParaRPr>
          </a:p>
        </p:txBody>
      </p:sp>
      <p:sp>
        <p:nvSpPr>
          <p:cNvPr id="3" name="Content Placeholder 2">
            <a:extLst>
              <a:ext uri="{FF2B5EF4-FFF2-40B4-BE49-F238E27FC236}">
                <a16:creationId xmlns:a16="http://schemas.microsoft.com/office/drawing/2014/main" id="{2D1098EE-AD9E-4A1B-A0F6-60F1DAE4EB40}"/>
              </a:ext>
            </a:extLst>
          </p:cNvPr>
          <p:cNvSpPr>
            <a:spLocks noGrp="1"/>
          </p:cNvSpPr>
          <p:nvPr>
            <p:ph idx="1"/>
          </p:nvPr>
        </p:nvSpPr>
        <p:spPr>
          <a:xfrm>
            <a:off x="974725" y="1254546"/>
            <a:ext cx="7185025" cy="376238"/>
          </a:xfrm>
        </p:spPr>
        <p:txBody>
          <a:bodyPr rtlCol="0">
            <a:normAutofit fontScale="92500"/>
          </a:bodyPr>
          <a:lstStyle/>
          <a:p>
            <a:pPr algn="ctr" eaLnBrk="1" fontAlgn="auto" hangingPunct="1">
              <a:spcAft>
                <a:spcPts val="0"/>
              </a:spcAft>
              <a:defRPr/>
            </a:pPr>
            <a:r>
              <a:rPr lang="en-GB" dirty="0">
                <a:latin typeface="Twinkl" pitchFamily="2" charset="0"/>
                <a:cs typeface="+mn-cs"/>
              </a:rPr>
              <a:t>Tropical rainforests are found in a belt around the Equator of the Earth.</a:t>
            </a:r>
          </a:p>
        </p:txBody>
      </p:sp>
      <p:pic>
        <p:nvPicPr>
          <p:cNvPr id="4" name="Picture 3">
            <a:extLst>
              <a:ext uri="{FF2B5EF4-FFF2-40B4-BE49-F238E27FC236}">
                <a16:creationId xmlns:a16="http://schemas.microsoft.com/office/drawing/2014/main" id="{8A19C080-C51A-40B8-A3D1-36CA104D4C9C}"/>
              </a:ext>
            </a:extLst>
          </p:cNvPr>
          <p:cNvPicPr>
            <a:picLocks noChangeAspect="1"/>
          </p:cNvPicPr>
          <p:nvPr/>
        </p:nvPicPr>
        <p:blipFill rotWithShape="1">
          <a:blip r:embed="rId2">
            <a:extLst>
              <a:ext uri="{28A0092B-C50C-407E-A947-70E740481C1C}">
                <a14:useLocalDpi xmlns:a14="http://schemas.microsoft.com/office/drawing/2010/main" val="0"/>
              </a:ext>
            </a:extLst>
          </a:blip>
          <a:srcRect b="14309"/>
          <a:stretch/>
        </p:blipFill>
        <p:spPr>
          <a:xfrm>
            <a:off x="1077236" y="2094449"/>
            <a:ext cx="6927143" cy="3935416"/>
          </a:xfrm>
          <a:prstGeom prst="rect">
            <a:avLst/>
          </a:prstGeom>
        </p:spPr>
      </p:pic>
      <p:sp>
        <p:nvSpPr>
          <p:cNvPr id="9" name="TextBox 8">
            <a:extLst>
              <a:ext uri="{FF2B5EF4-FFF2-40B4-BE49-F238E27FC236}">
                <a16:creationId xmlns:a16="http://schemas.microsoft.com/office/drawing/2014/main" id="{C630A0D7-5D81-49A7-B1AF-77D129A8FA12}"/>
              </a:ext>
            </a:extLst>
          </p:cNvPr>
          <p:cNvSpPr txBox="1"/>
          <p:nvPr/>
        </p:nvSpPr>
        <p:spPr>
          <a:xfrm>
            <a:off x="974724" y="1756551"/>
            <a:ext cx="3442001" cy="338554"/>
          </a:xfrm>
          <a:prstGeom prst="rect">
            <a:avLst/>
          </a:prstGeom>
          <a:noFill/>
        </p:spPr>
        <p:txBody>
          <a:bodyPr wrap="square">
            <a:spAutoFit/>
          </a:bodyPr>
          <a:lstStyle/>
          <a:p>
            <a:pPr eaLnBrk="1" fontAlgn="auto" hangingPunct="1">
              <a:spcBef>
                <a:spcPts val="0"/>
              </a:spcBef>
              <a:spcAft>
                <a:spcPts val="0"/>
              </a:spcAft>
              <a:defRPr/>
            </a:pPr>
            <a:r>
              <a:rPr lang="en-GB" sz="1600" dirty="0">
                <a:solidFill>
                  <a:schemeClr val="bg2">
                    <a:lumMod val="50000"/>
                  </a:schemeClr>
                </a:solidFill>
                <a:latin typeface="Twinkl" pitchFamily="2" charset="0"/>
              </a:rPr>
              <a:t>There are tropical rainforests in:</a:t>
            </a:r>
          </a:p>
        </p:txBody>
      </p:sp>
      <p:sp>
        <p:nvSpPr>
          <p:cNvPr id="12" name="TextBox 11">
            <a:extLst>
              <a:ext uri="{FF2B5EF4-FFF2-40B4-BE49-F238E27FC236}">
                <a16:creationId xmlns:a16="http://schemas.microsoft.com/office/drawing/2014/main" id="{5ECBB495-3A26-46F1-A5C1-D6CD7FB96926}"/>
              </a:ext>
            </a:extLst>
          </p:cNvPr>
          <p:cNvSpPr txBox="1"/>
          <p:nvPr/>
        </p:nvSpPr>
        <p:spPr>
          <a:xfrm>
            <a:off x="1068388" y="3976688"/>
            <a:ext cx="1274762" cy="584200"/>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Central America</a:t>
            </a:r>
          </a:p>
        </p:txBody>
      </p:sp>
      <p:sp>
        <p:nvSpPr>
          <p:cNvPr id="13" name="TextBox 12">
            <a:extLst>
              <a:ext uri="{FF2B5EF4-FFF2-40B4-BE49-F238E27FC236}">
                <a16:creationId xmlns:a16="http://schemas.microsoft.com/office/drawing/2014/main" id="{7143D36B-1AE5-430C-B284-BB58548470F9}"/>
              </a:ext>
            </a:extLst>
          </p:cNvPr>
          <p:cNvSpPr txBox="1"/>
          <p:nvPr/>
        </p:nvSpPr>
        <p:spPr>
          <a:xfrm>
            <a:off x="1674813" y="4786313"/>
            <a:ext cx="1335087" cy="584200"/>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South America</a:t>
            </a:r>
          </a:p>
        </p:txBody>
      </p:sp>
      <p:sp>
        <p:nvSpPr>
          <p:cNvPr id="14" name="TextBox 13">
            <a:extLst>
              <a:ext uri="{FF2B5EF4-FFF2-40B4-BE49-F238E27FC236}">
                <a16:creationId xmlns:a16="http://schemas.microsoft.com/office/drawing/2014/main" id="{BBC78762-2883-4AAC-BE03-5019110AC245}"/>
              </a:ext>
            </a:extLst>
          </p:cNvPr>
          <p:cNvSpPr txBox="1"/>
          <p:nvPr/>
        </p:nvSpPr>
        <p:spPr>
          <a:xfrm>
            <a:off x="3603625" y="4540250"/>
            <a:ext cx="1116013" cy="338138"/>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Africa</a:t>
            </a:r>
          </a:p>
        </p:txBody>
      </p:sp>
      <p:sp>
        <p:nvSpPr>
          <p:cNvPr id="15" name="TextBox 14">
            <a:extLst>
              <a:ext uri="{FF2B5EF4-FFF2-40B4-BE49-F238E27FC236}">
                <a16:creationId xmlns:a16="http://schemas.microsoft.com/office/drawing/2014/main" id="{5FDE6030-63A8-4ECB-8AB1-445EB6A413D6}"/>
              </a:ext>
            </a:extLst>
          </p:cNvPr>
          <p:cNvSpPr txBox="1"/>
          <p:nvPr/>
        </p:nvSpPr>
        <p:spPr>
          <a:xfrm>
            <a:off x="6951663" y="3649663"/>
            <a:ext cx="1114425" cy="585787"/>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South East Asia</a:t>
            </a:r>
          </a:p>
        </p:txBody>
      </p:sp>
      <p:sp>
        <p:nvSpPr>
          <p:cNvPr id="16" name="TextBox 15">
            <a:extLst>
              <a:ext uri="{FF2B5EF4-FFF2-40B4-BE49-F238E27FC236}">
                <a16:creationId xmlns:a16="http://schemas.microsoft.com/office/drawing/2014/main" id="{E5687ADB-7209-4278-9F1C-78CDABB575B5}"/>
              </a:ext>
            </a:extLst>
          </p:cNvPr>
          <p:cNvSpPr txBox="1"/>
          <p:nvPr/>
        </p:nvSpPr>
        <p:spPr>
          <a:xfrm>
            <a:off x="5705176" y="5452527"/>
            <a:ext cx="1401763" cy="338137"/>
          </a:xfrm>
          <a:prstGeom prst="rect">
            <a:avLst/>
          </a:prstGeom>
          <a:noFill/>
        </p:spPr>
        <p:txBody>
          <a:bodyPr>
            <a:spAutoFit/>
          </a:bodyPr>
          <a:lstStyle/>
          <a:p>
            <a:pPr algn="ctr" eaLnBrk="1" fontAlgn="auto" hangingPunct="1">
              <a:spcBef>
                <a:spcPts val="0"/>
              </a:spcBef>
              <a:spcAft>
                <a:spcPts val="0"/>
              </a:spcAft>
              <a:defRPr/>
            </a:pPr>
            <a:r>
              <a:rPr lang="en-GB" sz="1600" dirty="0">
                <a:latin typeface="Twinkl" pitchFamily="2" charset="0"/>
              </a:rPr>
              <a:t>Australia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2"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B1768A1F-D9D4-4723-8693-64B7598F6794}"/>
              </a:ext>
            </a:extLst>
          </p:cNvPr>
          <p:cNvSpPr>
            <a:spLocks noGrp="1"/>
          </p:cNvSpPr>
          <p:nvPr>
            <p:ph type="title"/>
          </p:nvPr>
        </p:nvSpPr>
        <p:spPr>
          <a:xfrm>
            <a:off x="457200" y="479425"/>
            <a:ext cx="8220075" cy="993775"/>
          </a:xfrm>
        </p:spPr>
        <p:txBody>
          <a:bodyPr/>
          <a:lstStyle/>
          <a:p>
            <a:pPr eaLnBrk="1" hangingPunct="1"/>
            <a:r>
              <a:rPr lang="en-GB" altLang="en-US" b="1" dirty="0">
                <a:latin typeface="Twinkl" pitchFamily="2" charset="0"/>
              </a:rPr>
              <a:t>Layers of the Rainforests</a:t>
            </a:r>
          </a:p>
        </p:txBody>
      </p:sp>
      <p:sp>
        <p:nvSpPr>
          <p:cNvPr id="3" name="Content Placeholder 2">
            <a:extLst>
              <a:ext uri="{FF2B5EF4-FFF2-40B4-BE49-F238E27FC236}">
                <a16:creationId xmlns:a16="http://schemas.microsoft.com/office/drawing/2014/main" id="{9AF53E4F-E297-40B4-8559-EEB3E4D0E84C}"/>
              </a:ext>
            </a:extLst>
          </p:cNvPr>
          <p:cNvSpPr>
            <a:spLocks noGrp="1"/>
          </p:cNvSpPr>
          <p:nvPr>
            <p:ph idx="11"/>
          </p:nvPr>
        </p:nvSpPr>
        <p:spPr>
          <a:xfrm>
            <a:off x="754063" y="1614488"/>
            <a:ext cx="5513387" cy="1085850"/>
          </a:xfrm>
        </p:spPr>
        <p:txBody>
          <a:bodyPr rtlCol="0">
            <a:noAutofit/>
          </a:bodyPr>
          <a:lstStyle/>
          <a:p>
            <a:pPr eaLnBrk="1" fontAlgn="auto" hangingPunct="1">
              <a:spcAft>
                <a:spcPts val="0"/>
              </a:spcAft>
              <a:defRPr/>
            </a:pPr>
            <a:r>
              <a:rPr lang="en-GB" sz="1400" b="1" dirty="0">
                <a:latin typeface="Twinkl" pitchFamily="2" charset="0"/>
                <a:cs typeface="+mn-cs"/>
              </a:rPr>
              <a:t>Emergent Layer </a:t>
            </a:r>
            <a:r>
              <a:rPr lang="en-GB" sz="1400" dirty="0">
                <a:latin typeface="Twinkl" pitchFamily="2" charset="0"/>
                <a:cs typeface="+mn-cs"/>
              </a:rPr>
              <a:t>– these are the tallest trees in the rainforest and can reach 70 metres tall. They have huge leafy crowns that spread out to catch as much sunlight as possible.</a:t>
            </a:r>
          </a:p>
        </p:txBody>
      </p:sp>
      <p:sp>
        <p:nvSpPr>
          <p:cNvPr id="4" name="Content Placeholder 3">
            <a:extLst>
              <a:ext uri="{FF2B5EF4-FFF2-40B4-BE49-F238E27FC236}">
                <a16:creationId xmlns:a16="http://schemas.microsoft.com/office/drawing/2014/main" id="{A870B261-4AC7-4306-9C5E-8367158C2C88}"/>
              </a:ext>
            </a:extLst>
          </p:cNvPr>
          <p:cNvSpPr>
            <a:spLocks noGrp="1"/>
          </p:cNvSpPr>
          <p:nvPr>
            <p:ph idx="12"/>
          </p:nvPr>
        </p:nvSpPr>
        <p:spPr>
          <a:xfrm>
            <a:off x="754063" y="2600746"/>
            <a:ext cx="5513387" cy="1085850"/>
          </a:xfrm>
        </p:spPr>
        <p:txBody>
          <a:bodyPr rtlCol="0">
            <a:normAutofit fontScale="92500" lnSpcReduction="10000"/>
          </a:bodyPr>
          <a:lstStyle/>
          <a:p>
            <a:pPr eaLnBrk="1" fontAlgn="auto" hangingPunct="1">
              <a:spcAft>
                <a:spcPts val="0"/>
              </a:spcAft>
              <a:defRPr/>
            </a:pPr>
            <a:r>
              <a:rPr lang="en-GB" sz="1400" b="1" dirty="0">
                <a:latin typeface="Twinkl" pitchFamily="2" charset="0"/>
                <a:cs typeface="+mn-cs"/>
              </a:rPr>
              <a:t>Canopy</a:t>
            </a:r>
            <a:r>
              <a:rPr lang="en-GB" sz="1400" dirty="0">
                <a:latin typeface="Twinkl" pitchFamily="2" charset="0"/>
                <a:cs typeface="+mn-cs"/>
              </a:rPr>
              <a:t> – This is the dense leafy  layer with trees about 40 metres tall. They spread their branches out to catch most of the sunlight and rain. This is the most popular place to live in the jungle.</a:t>
            </a:r>
          </a:p>
        </p:txBody>
      </p:sp>
      <p:sp>
        <p:nvSpPr>
          <p:cNvPr id="5" name="Content Placeholder 4">
            <a:extLst>
              <a:ext uri="{FF2B5EF4-FFF2-40B4-BE49-F238E27FC236}">
                <a16:creationId xmlns:a16="http://schemas.microsoft.com/office/drawing/2014/main" id="{B167822C-067B-4C8B-AAE4-0EECA900732E}"/>
              </a:ext>
            </a:extLst>
          </p:cNvPr>
          <p:cNvSpPr>
            <a:spLocks noGrp="1"/>
          </p:cNvSpPr>
          <p:nvPr>
            <p:ph idx="13"/>
          </p:nvPr>
        </p:nvSpPr>
        <p:spPr>
          <a:xfrm>
            <a:off x="754063" y="3654425"/>
            <a:ext cx="5513387" cy="1085850"/>
          </a:xfrm>
        </p:spPr>
        <p:txBody>
          <a:bodyPr rtlCol="0">
            <a:noAutofit/>
          </a:bodyPr>
          <a:lstStyle/>
          <a:p>
            <a:pPr eaLnBrk="1" fontAlgn="auto" hangingPunct="1">
              <a:spcAft>
                <a:spcPts val="0"/>
              </a:spcAft>
              <a:defRPr/>
            </a:pPr>
            <a:r>
              <a:rPr lang="en-GB" sz="1400" b="1" dirty="0">
                <a:latin typeface="Twinkl" pitchFamily="2" charset="0"/>
                <a:cs typeface="+mn-cs"/>
              </a:rPr>
              <a:t>The Understorey </a:t>
            </a:r>
            <a:r>
              <a:rPr lang="en-GB" sz="1400" dirty="0">
                <a:latin typeface="Twinkl" pitchFamily="2" charset="0"/>
                <a:cs typeface="+mn-cs"/>
              </a:rPr>
              <a:t>– Leafy bushes and small trees entwined with vines make up this layer. It is dark and hot here. Many animals cross between this layer and the canopy above and many are nocturnal. </a:t>
            </a:r>
          </a:p>
        </p:txBody>
      </p:sp>
      <p:sp>
        <p:nvSpPr>
          <p:cNvPr id="6" name="Content Placeholder 5">
            <a:extLst>
              <a:ext uri="{FF2B5EF4-FFF2-40B4-BE49-F238E27FC236}">
                <a16:creationId xmlns:a16="http://schemas.microsoft.com/office/drawing/2014/main" id="{0D7494E0-AE5A-458B-B1E0-9C1B313D2841}"/>
              </a:ext>
            </a:extLst>
          </p:cNvPr>
          <p:cNvSpPr>
            <a:spLocks noGrp="1"/>
          </p:cNvSpPr>
          <p:nvPr>
            <p:ph idx="14"/>
          </p:nvPr>
        </p:nvSpPr>
        <p:spPr>
          <a:xfrm>
            <a:off x="754063" y="4673600"/>
            <a:ext cx="5513387" cy="1087438"/>
          </a:xfrm>
        </p:spPr>
        <p:txBody>
          <a:bodyPr rtlCol="0">
            <a:normAutofit fontScale="92500" lnSpcReduction="10000"/>
          </a:bodyPr>
          <a:lstStyle/>
          <a:p>
            <a:pPr eaLnBrk="1" fontAlgn="auto" hangingPunct="1">
              <a:spcAft>
                <a:spcPts val="0"/>
              </a:spcAft>
              <a:defRPr/>
            </a:pPr>
            <a:r>
              <a:rPr lang="en-GB" sz="1400" b="1" dirty="0">
                <a:latin typeface="Twinkl" pitchFamily="2" charset="0"/>
                <a:cs typeface="+mn-cs"/>
              </a:rPr>
              <a:t>Forest Floor </a:t>
            </a:r>
            <a:r>
              <a:rPr lang="en-GB" sz="1400" dirty="0">
                <a:latin typeface="Twinkl" pitchFamily="2" charset="0"/>
                <a:cs typeface="+mn-cs"/>
              </a:rPr>
              <a:t>– A carpet of dead leaves forms the base of this dim and shady layer. The lack of sunlight means fewer plants grow here. </a:t>
            </a:r>
          </a:p>
        </p:txBody>
      </p:sp>
      <p:pic>
        <p:nvPicPr>
          <p:cNvPr id="19" name="Content Placeholder 18">
            <a:extLst>
              <a:ext uri="{FF2B5EF4-FFF2-40B4-BE49-F238E27FC236}">
                <a16:creationId xmlns:a16="http://schemas.microsoft.com/office/drawing/2014/main" id="{C4A26799-7168-4096-8621-746290F45866}"/>
              </a:ext>
            </a:extLst>
          </p:cNvPr>
          <p:cNvPicPr>
            <a:picLocks noGrp="1" noChangeAspect="1"/>
          </p:cNvPicPr>
          <p:nvPr>
            <p:ph idx="11"/>
          </p:nvPr>
        </p:nvPicPr>
        <p:blipFill>
          <a:blip r:embed="rId2" cstate="print">
            <a:extLst>
              <a:ext uri="{28A0092B-C50C-407E-A947-70E740481C1C}">
                <a14:useLocalDpi xmlns:a14="http://schemas.microsoft.com/office/drawing/2010/main" val="0"/>
              </a:ext>
            </a:extLst>
          </a:blip>
          <a:stretch>
            <a:fillRect/>
          </a:stretch>
        </p:blipFill>
        <p:spPr>
          <a:xfrm>
            <a:off x="6266725" y="1860380"/>
            <a:ext cx="2229575" cy="591116"/>
          </a:xfrm>
        </p:spPr>
      </p:pic>
      <p:pic>
        <p:nvPicPr>
          <p:cNvPr id="20" name="Content Placeholder 19">
            <a:extLst>
              <a:ext uri="{FF2B5EF4-FFF2-40B4-BE49-F238E27FC236}">
                <a16:creationId xmlns:a16="http://schemas.microsoft.com/office/drawing/2014/main" id="{32617F04-6328-46C2-B747-1C97FAA964AF}"/>
              </a:ext>
            </a:extLst>
          </p:cNvPr>
          <p:cNvPicPr>
            <a:picLocks noGrp="1" noChangeAspect="1"/>
          </p:cNvPicPr>
          <p:nvPr>
            <p:ph idx="12"/>
          </p:nvPr>
        </p:nvPicPr>
        <p:blipFill>
          <a:blip r:embed="rId3" cstate="print">
            <a:extLst>
              <a:ext uri="{28A0092B-C50C-407E-A947-70E740481C1C}">
                <a14:useLocalDpi xmlns:a14="http://schemas.microsoft.com/office/drawing/2010/main" val="0"/>
              </a:ext>
            </a:extLst>
          </a:blip>
          <a:stretch>
            <a:fillRect/>
          </a:stretch>
        </p:blipFill>
        <p:spPr>
          <a:xfrm>
            <a:off x="6266724" y="2815679"/>
            <a:ext cx="2229576" cy="664564"/>
          </a:xfrm>
        </p:spPr>
      </p:pic>
      <p:pic>
        <p:nvPicPr>
          <p:cNvPr id="21" name="Content Placeholder 20">
            <a:extLst>
              <a:ext uri="{FF2B5EF4-FFF2-40B4-BE49-F238E27FC236}">
                <a16:creationId xmlns:a16="http://schemas.microsoft.com/office/drawing/2014/main" id="{3D8D660E-5568-4AE2-AA8A-FF978C2DC6CD}"/>
              </a:ext>
            </a:extLst>
          </p:cNvPr>
          <p:cNvPicPr>
            <a:picLocks noGrp="1" noChangeAspect="1"/>
          </p:cNvPicPr>
          <p:nvPr>
            <p:ph idx="13"/>
          </p:nvPr>
        </p:nvPicPr>
        <p:blipFill>
          <a:blip r:embed="rId4" cstate="print">
            <a:extLst>
              <a:ext uri="{28A0092B-C50C-407E-A947-70E740481C1C}">
                <a14:useLocalDpi xmlns:a14="http://schemas.microsoft.com/office/drawing/2010/main" val="0"/>
              </a:ext>
            </a:extLst>
          </a:blip>
          <a:stretch>
            <a:fillRect/>
          </a:stretch>
        </p:blipFill>
        <p:spPr>
          <a:xfrm>
            <a:off x="6266724" y="3844426"/>
            <a:ext cx="2229576" cy="668802"/>
          </a:xfrm>
        </p:spPr>
      </p:pic>
      <p:pic>
        <p:nvPicPr>
          <p:cNvPr id="22" name="Content Placeholder 21">
            <a:extLst>
              <a:ext uri="{FF2B5EF4-FFF2-40B4-BE49-F238E27FC236}">
                <a16:creationId xmlns:a16="http://schemas.microsoft.com/office/drawing/2014/main" id="{BAC74B68-9A64-484A-810F-5AB384D249E1}"/>
              </a:ext>
            </a:extLst>
          </p:cNvPr>
          <p:cNvPicPr>
            <a:picLocks noGrp="1" noChangeAspect="1"/>
          </p:cNvPicPr>
          <p:nvPr>
            <p:ph idx="14"/>
          </p:nvPr>
        </p:nvPicPr>
        <p:blipFill>
          <a:blip r:embed="rId5" cstate="print">
            <a:extLst>
              <a:ext uri="{28A0092B-C50C-407E-A947-70E740481C1C}">
                <a14:useLocalDpi xmlns:a14="http://schemas.microsoft.com/office/drawing/2010/main" val="0"/>
              </a:ext>
            </a:extLst>
          </a:blip>
          <a:stretch>
            <a:fillRect/>
          </a:stretch>
        </p:blipFill>
        <p:spPr>
          <a:xfrm>
            <a:off x="6266724" y="4877411"/>
            <a:ext cx="2229576" cy="51131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500"/>
                                        <p:tgtEl>
                                          <p:spTgt spid="6">
                                            <p:txEl>
                                              <p:pRg st="0" end="0"/>
                                            </p:txEl>
                                          </p:spTgt>
                                        </p:tgtEl>
                                      </p:cBhvr>
                                    </p:animEffect>
                                  </p:childTnLst>
                                </p:cTn>
                              </p:par>
                            </p:childTnLst>
                          </p:cTn>
                        </p:par>
                        <p:par>
                          <p:cTn id="35" fill="hold" nodeType="afterGroup">
                            <p:stCondLst>
                              <p:cond delay="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8843624-4C79-499D-81D6-9B83EF4EB0A1}"/>
              </a:ext>
            </a:extLst>
          </p:cNvPr>
          <p:cNvSpPr/>
          <p:nvPr/>
        </p:nvSpPr>
        <p:spPr>
          <a:xfrm>
            <a:off x="755650" y="2147888"/>
            <a:ext cx="2468563"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10" name="Rounded Rectangle 9">
            <a:extLst>
              <a:ext uri="{FF2B5EF4-FFF2-40B4-BE49-F238E27FC236}">
                <a16:creationId xmlns:a16="http://schemas.microsoft.com/office/drawing/2014/main" id="{0B85EB4E-9724-4190-9434-992647E5B8B2}"/>
              </a:ext>
            </a:extLst>
          </p:cNvPr>
          <p:cNvSpPr/>
          <p:nvPr/>
        </p:nvSpPr>
        <p:spPr>
          <a:xfrm>
            <a:off x="3332163" y="2147888"/>
            <a:ext cx="2470150"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23556" name="Title 1">
            <a:extLst>
              <a:ext uri="{FF2B5EF4-FFF2-40B4-BE49-F238E27FC236}">
                <a16:creationId xmlns:a16="http://schemas.microsoft.com/office/drawing/2014/main" id="{9B71A452-528D-4734-A59A-4200AA5418E9}"/>
              </a:ext>
            </a:extLst>
          </p:cNvPr>
          <p:cNvSpPr>
            <a:spLocks noGrp="1"/>
          </p:cNvSpPr>
          <p:nvPr>
            <p:ph type="title"/>
          </p:nvPr>
        </p:nvSpPr>
        <p:spPr>
          <a:xfrm>
            <a:off x="457200" y="479425"/>
            <a:ext cx="8220075" cy="993775"/>
          </a:xfrm>
        </p:spPr>
        <p:txBody>
          <a:bodyPr/>
          <a:lstStyle/>
          <a:p>
            <a:pPr eaLnBrk="1" hangingPunct="1"/>
            <a:r>
              <a:rPr lang="en-GB" altLang="en-US" b="1" dirty="0">
                <a:latin typeface="Twinkl" pitchFamily="2" charset="0"/>
              </a:rPr>
              <a:t>Animals in the Rainforests</a:t>
            </a:r>
            <a:endParaRPr lang="en-GB" altLang="en-US" dirty="0">
              <a:latin typeface="Twinkl" pitchFamily="2" charset="0"/>
            </a:endParaRPr>
          </a:p>
        </p:txBody>
      </p:sp>
      <p:sp>
        <p:nvSpPr>
          <p:cNvPr id="3" name="Content Placeholder 2">
            <a:extLst>
              <a:ext uri="{FF2B5EF4-FFF2-40B4-BE49-F238E27FC236}">
                <a16:creationId xmlns:a16="http://schemas.microsoft.com/office/drawing/2014/main" id="{24BCB379-ABE4-4CA2-87B2-858FA7F32DEC}"/>
              </a:ext>
            </a:extLst>
          </p:cNvPr>
          <p:cNvSpPr>
            <a:spLocks noGrp="1"/>
          </p:cNvSpPr>
          <p:nvPr>
            <p:ph idx="1"/>
          </p:nvPr>
        </p:nvSpPr>
        <p:spPr>
          <a:xfrm>
            <a:off x="755650" y="1422400"/>
            <a:ext cx="7623175" cy="361950"/>
          </a:xfrm>
          <a:prstGeom prst="roundRect">
            <a:avLst>
              <a:gd name="adj" fmla="val 1875"/>
            </a:avLst>
          </a:prstGeom>
        </p:spPr>
        <p:txBody>
          <a:bodyPr/>
          <a:lstStyle/>
          <a:p>
            <a:pPr algn="ctr" eaLnBrk="1" hangingPunct="1"/>
            <a:r>
              <a:rPr lang="en-GB" altLang="en-US" dirty="0">
                <a:latin typeface="Twinkl" pitchFamily="2" charset="0"/>
              </a:rPr>
              <a:t>Rainforests are home to a variety of different animal species</a:t>
            </a:r>
          </a:p>
        </p:txBody>
      </p:sp>
      <p:pic>
        <p:nvPicPr>
          <p:cNvPr id="4" name="Picture 3">
            <a:extLst>
              <a:ext uri="{FF2B5EF4-FFF2-40B4-BE49-F238E27FC236}">
                <a16:creationId xmlns:a16="http://schemas.microsoft.com/office/drawing/2014/main" id="{E13BF779-0F11-41E1-B5BA-37DDEAE9AF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7763" y="2570163"/>
            <a:ext cx="168433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3CFE94B5-671B-4331-984D-8FC22B75E07D}"/>
              </a:ext>
            </a:extLst>
          </p:cNvPr>
          <p:cNvSpPr>
            <a:spLocks/>
          </p:cNvSpPr>
          <p:nvPr/>
        </p:nvSpPr>
        <p:spPr bwMode="auto">
          <a:xfrm>
            <a:off x="755650" y="3532188"/>
            <a:ext cx="2468563" cy="360362"/>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Butterflies and Beetles</a:t>
            </a:r>
          </a:p>
        </p:txBody>
      </p:sp>
      <p:sp>
        <p:nvSpPr>
          <p:cNvPr id="14" name="Rectangle 13">
            <a:extLst>
              <a:ext uri="{FF2B5EF4-FFF2-40B4-BE49-F238E27FC236}">
                <a16:creationId xmlns:a16="http://schemas.microsoft.com/office/drawing/2014/main" id="{202D8645-2E18-4AEB-96F3-000E6A8E4231}"/>
              </a:ext>
            </a:extLst>
          </p:cNvPr>
          <p:cNvSpPr/>
          <p:nvPr/>
        </p:nvSpPr>
        <p:spPr>
          <a:xfrm>
            <a:off x="1545739" y="2157413"/>
            <a:ext cx="888385"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Insects</a:t>
            </a:r>
          </a:p>
        </p:txBody>
      </p:sp>
      <p:sp>
        <p:nvSpPr>
          <p:cNvPr id="16" name="Content Placeholder 2">
            <a:extLst>
              <a:ext uri="{FF2B5EF4-FFF2-40B4-BE49-F238E27FC236}">
                <a16:creationId xmlns:a16="http://schemas.microsoft.com/office/drawing/2014/main" id="{1A1855B7-B588-4D10-B922-91471EBEB00D}"/>
              </a:ext>
            </a:extLst>
          </p:cNvPr>
          <p:cNvSpPr>
            <a:spLocks/>
          </p:cNvSpPr>
          <p:nvPr/>
        </p:nvSpPr>
        <p:spPr bwMode="auto">
          <a:xfrm>
            <a:off x="3332163" y="3532188"/>
            <a:ext cx="2468562" cy="360362"/>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Spiders and Ticks</a:t>
            </a:r>
          </a:p>
        </p:txBody>
      </p:sp>
      <p:sp>
        <p:nvSpPr>
          <p:cNvPr id="17" name="Rectangle 16">
            <a:extLst>
              <a:ext uri="{FF2B5EF4-FFF2-40B4-BE49-F238E27FC236}">
                <a16:creationId xmlns:a16="http://schemas.microsoft.com/office/drawing/2014/main" id="{5487A475-0E4E-440B-8167-D1A31326B582}"/>
              </a:ext>
            </a:extLst>
          </p:cNvPr>
          <p:cNvSpPr/>
          <p:nvPr/>
        </p:nvSpPr>
        <p:spPr>
          <a:xfrm>
            <a:off x="3964349" y="2157413"/>
            <a:ext cx="1205779"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Arachnids</a:t>
            </a:r>
          </a:p>
        </p:txBody>
      </p:sp>
      <p:sp>
        <p:nvSpPr>
          <p:cNvPr id="18" name="Rounded Rectangle 17">
            <a:extLst>
              <a:ext uri="{FF2B5EF4-FFF2-40B4-BE49-F238E27FC236}">
                <a16:creationId xmlns:a16="http://schemas.microsoft.com/office/drawing/2014/main" id="{0169C7B6-1562-4D64-96D7-0816B81B8E6E}"/>
              </a:ext>
            </a:extLst>
          </p:cNvPr>
          <p:cNvSpPr/>
          <p:nvPr/>
        </p:nvSpPr>
        <p:spPr>
          <a:xfrm>
            <a:off x="5908675" y="2157413"/>
            <a:ext cx="2470150"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20" name="Content Placeholder 2">
            <a:extLst>
              <a:ext uri="{FF2B5EF4-FFF2-40B4-BE49-F238E27FC236}">
                <a16:creationId xmlns:a16="http://schemas.microsoft.com/office/drawing/2014/main" id="{FA29CF4D-B8A6-4240-A62B-3FA5D6ACAFA7}"/>
              </a:ext>
            </a:extLst>
          </p:cNvPr>
          <p:cNvSpPr>
            <a:spLocks/>
          </p:cNvSpPr>
          <p:nvPr/>
        </p:nvSpPr>
        <p:spPr bwMode="auto">
          <a:xfrm>
            <a:off x="5908675" y="3540125"/>
            <a:ext cx="2468563" cy="361950"/>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Snakes and Lizards</a:t>
            </a:r>
          </a:p>
        </p:txBody>
      </p:sp>
      <p:sp>
        <p:nvSpPr>
          <p:cNvPr id="21" name="Rectangle 20">
            <a:extLst>
              <a:ext uri="{FF2B5EF4-FFF2-40B4-BE49-F238E27FC236}">
                <a16:creationId xmlns:a16="http://schemas.microsoft.com/office/drawing/2014/main" id="{9089970F-976A-4F8D-9A08-BCE1B10D52A3}"/>
              </a:ext>
            </a:extLst>
          </p:cNvPr>
          <p:cNvSpPr/>
          <p:nvPr/>
        </p:nvSpPr>
        <p:spPr>
          <a:xfrm>
            <a:off x="6664325" y="2165350"/>
            <a:ext cx="958850" cy="369888"/>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Reptiles</a:t>
            </a:r>
          </a:p>
        </p:txBody>
      </p:sp>
      <p:sp>
        <p:nvSpPr>
          <p:cNvPr id="22" name="Rounded Rectangle 21">
            <a:extLst>
              <a:ext uri="{FF2B5EF4-FFF2-40B4-BE49-F238E27FC236}">
                <a16:creationId xmlns:a16="http://schemas.microsoft.com/office/drawing/2014/main" id="{269A74A6-BE10-42F6-A23C-B7E9B18F9CEB}"/>
              </a:ext>
            </a:extLst>
          </p:cNvPr>
          <p:cNvSpPr/>
          <p:nvPr/>
        </p:nvSpPr>
        <p:spPr>
          <a:xfrm>
            <a:off x="755650" y="3995738"/>
            <a:ext cx="2468563"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24" name="Content Placeholder 2">
            <a:extLst>
              <a:ext uri="{FF2B5EF4-FFF2-40B4-BE49-F238E27FC236}">
                <a16:creationId xmlns:a16="http://schemas.microsoft.com/office/drawing/2014/main" id="{586F1804-01C1-4886-A02C-EAEC3B41E067}"/>
              </a:ext>
            </a:extLst>
          </p:cNvPr>
          <p:cNvSpPr>
            <a:spLocks/>
          </p:cNvSpPr>
          <p:nvPr/>
        </p:nvSpPr>
        <p:spPr bwMode="auto">
          <a:xfrm>
            <a:off x="755650" y="5378450"/>
            <a:ext cx="2468563" cy="361950"/>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Toads and Frogs</a:t>
            </a:r>
          </a:p>
        </p:txBody>
      </p:sp>
      <p:sp>
        <p:nvSpPr>
          <p:cNvPr id="25" name="Rectangle 24">
            <a:extLst>
              <a:ext uri="{FF2B5EF4-FFF2-40B4-BE49-F238E27FC236}">
                <a16:creationId xmlns:a16="http://schemas.microsoft.com/office/drawing/2014/main" id="{F7C36ECA-E8A2-4C8C-9E8E-CC110ACB2E18}"/>
              </a:ext>
            </a:extLst>
          </p:cNvPr>
          <p:cNvSpPr/>
          <p:nvPr/>
        </p:nvSpPr>
        <p:spPr>
          <a:xfrm>
            <a:off x="1294068" y="4003675"/>
            <a:ext cx="1391728"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Amphibians</a:t>
            </a:r>
          </a:p>
        </p:txBody>
      </p:sp>
      <p:sp>
        <p:nvSpPr>
          <p:cNvPr id="26" name="Rounded Rectangle 25">
            <a:extLst>
              <a:ext uri="{FF2B5EF4-FFF2-40B4-BE49-F238E27FC236}">
                <a16:creationId xmlns:a16="http://schemas.microsoft.com/office/drawing/2014/main" id="{F1E3E05A-C435-4FA3-A638-AD6D394B072B}"/>
              </a:ext>
            </a:extLst>
          </p:cNvPr>
          <p:cNvSpPr/>
          <p:nvPr/>
        </p:nvSpPr>
        <p:spPr>
          <a:xfrm>
            <a:off x="3332163" y="3995738"/>
            <a:ext cx="2468562"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28" name="Content Placeholder 2">
            <a:extLst>
              <a:ext uri="{FF2B5EF4-FFF2-40B4-BE49-F238E27FC236}">
                <a16:creationId xmlns:a16="http://schemas.microsoft.com/office/drawing/2014/main" id="{3830BA36-5F1E-4081-B7F6-2581F7899530}"/>
              </a:ext>
            </a:extLst>
          </p:cNvPr>
          <p:cNvSpPr>
            <a:spLocks/>
          </p:cNvSpPr>
          <p:nvPr/>
        </p:nvSpPr>
        <p:spPr bwMode="auto">
          <a:xfrm>
            <a:off x="3332163" y="5378450"/>
            <a:ext cx="2468562" cy="361950"/>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Parrots and Toucans</a:t>
            </a:r>
          </a:p>
        </p:txBody>
      </p:sp>
      <p:sp>
        <p:nvSpPr>
          <p:cNvPr id="29" name="Rectangle 28">
            <a:extLst>
              <a:ext uri="{FF2B5EF4-FFF2-40B4-BE49-F238E27FC236}">
                <a16:creationId xmlns:a16="http://schemas.microsoft.com/office/drawing/2014/main" id="{CD074DDB-65A2-441A-A175-98DB513447EA}"/>
              </a:ext>
            </a:extLst>
          </p:cNvPr>
          <p:cNvSpPr/>
          <p:nvPr/>
        </p:nvSpPr>
        <p:spPr>
          <a:xfrm>
            <a:off x="4214425" y="4003675"/>
            <a:ext cx="704039"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Birds</a:t>
            </a:r>
          </a:p>
        </p:txBody>
      </p:sp>
      <p:sp>
        <p:nvSpPr>
          <p:cNvPr id="30" name="Rounded Rectangle 29">
            <a:extLst>
              <a:ext uri="{FF2B5EF4-FFF2-40B4-BE49-F238E27FC236}">
                <a16:creationId xmlns:a16="http://schemas.microsoft.com/office/drawing/2014/main" id="{C5F81503-F432-4FFC-8B84-279341CE2078}"/>
              </a:ext>
            </a:extLst>
          </p:cNvPr>
          <p:cNvSpPr/>
          <p:nvPr/>
        </p:nvSpPr>
        <p:spPr>
          <a:xfrm>
            <a:off x="5908675" y="3995738"/>
            <a:ext cx="2470150" cy="1752600"/>
          </a:xfrm>
          <a:prstGeom prst="roundRect">
            <a:avLst>
              <a:gd name="adj" fmla="val 0"/>
            </a:avLst>
          </a:prstGeom>
          <a:solidFill>
            <a:schemeClr val="accent4">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schemeClr val="tx1"/>
              </a:solidFill>
            </a:endParaRPr>
          </a:p>
        </p:txBody>
      </p:sp>
      <p:sp>
        <p:nvSpPr>
          <p:cNvPr id="32" name="Content Placeholder 2">
            <a:extLst>
              <a:ext uri="{FF2B5EF4-FFF2-40B4-BE49-F238E27FC236}">
                <a16:creationId xmlns:a16="http://schemas.microsoft.com/office/drawing/2014/main" id="{E4FA79EA-DD2A-4CBD-93FB-58AF0898D9DD}"/>
              </a:ext>
            </a:extLst>
          </p:cNvPr>
          <p:cNvSpPr>
            <a:spLocks/>
          </p:cNvSpPr>
          <p:nvPr/>
        </p:nvSpPr>
        <p:spPr bwMode="auto">
          <a:xfrm>
            <a:off x="5908675" y="5378450"/>
            <a:ext cx="2468563" cy="361950"/>
          </a:xfrm>
          <a:prstGeom prst="roundRect">
            <a:avLst>
              <a:gd name="adj" fmla="val 18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lnSpc>
                <a:spcPct val="100000"/>
              </a:lnSpc>
              <a:buFont typeface="Arial" panose="020B0604020202020204" pitchFamily="34" charset="0"/>
              <a:buNone/>
            </a:pPr>
            <a:r>
              <a:rPr lang="en-GB" altLang="en-US" sz="1600">
                <a:latin typeface="Twinkl" pitchFamily="2" charset="0"/>
              </a:rPr>
              <a:t>Apes and Jaguars</a:t>
            </a:r>
          </a:p>
        </p:txBody>
      </p:sp>
      <p:sp>
        <p:nvSpPr>
          <p:cNvPr id="33" name="Rectangle 32">
            <a:extLst>
              <a:ext uri="{FF2B5EF4-FFF2-40B4-BE49-F238E27FC236}">
                <a16:creationId xmlns:a16="http://schemas.microsoft.com/office/drawing/2014/main" id="{298A8B3B-DCD7-4408-ABBA-AAB00BC168D1}"/>
              </a:ext>
            </a:extLst>
          </p:cNvPr>
          <p:cNvSpPr/>
          <p:nvPr/>
        </p:nvSpPr>
        <p:spPr>
          <a:xfrm>
            <a:off x="6556891" y="4003675"/>
            <a:ext cx="1173719" cy="369332"/>
          </a:xfrm>
          <a:prstGeom prst="rect">
            <a:avLst/>
          </a:prstGeom>
        </p:spPr>
        <p:txBody>
          <a:bodyPr wrap="none">
            <a:spAutoFit/>
          </a:bodyPr>
          <a:lstStyle/>
          <a:p>
            <a:pPr algn="ctr" eaLnBrk="1" fontAlgn="auto" hangingPunct="1">
              <a:spcBef>
                <a:spcPts val="0"/>
              </a:spcBef>
              <a:spcAft>
                <a:spcPts val="0"/>
              </a:spcAft>
              <a:defRPr/>
            </a:pPr>
            <a:r>
              <a:rPr lang="en-GB" dirty="0">
                <a:latin typeface="Twinkl" pitchFamily="2" charset="0"/>
              </a:rPr>
              <a:t>Mammals</a:t>
            </a:r>
          </a:p>
        </p:txBody>
      </p:sp>
      <p:pic>
        <p:nvPicPr>
          <p:cNvPr id="34" name="Picture 33">
            <a:extLst>
              <a:ext uri="{FF2B5EF4-FFF2-40B4-BE49-F238E27FC236}">
                <a16:creationId xmlns:a16="http://schemas.microsoft.com/office/drawing/2014/main" id="{55726A09-F238-4A25-9DF9-5E6ACB0F8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9225" y="2505075"/>
            <a:ext cx="1214438"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2635D22A-291F-4D10-A37F-2C958CBF862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2540000"/>
            <a:ext cx="107791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A061DF29-D6CC-47F0-AD35-2EAC97D442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68413" y="4430713"/>
            <a:ext cx="137636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03C41C48-36D7-4DBF-9DD5-3B17BCB6A1A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1163" y="4414838"/>
            <a:ext cx="6889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a:extLst>
              <a:ext uri="{FF2B5EF4-FFF2-40B4-BE49-F238E27FC236}">
                <a16:creationId xmlns:a16="http://schemas.microsoft.com/office/drawing/2014/main" id="{8B29CF98-3F24-4462-A5A8-82DC123F869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69038" y="4500563"/>
            <a:ext cx="1749425"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par>
                                <p:cTn id="57" presetID="10" presetClass="entr" presetSubtype="0"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P spid="14" grpId="0"/>
      <p:bldP spid="16" grpId="0"/>
      <p:bldP spid="17" grpId="0"/>
      <p:bldP spid="20" grpId="0"/>
      <p:bldP spid="21" grpId="0"/>
      <p:bldP spid="24" grpId="0"/>
      <p:bldP spid="25" grpId="0"/>
      <p:bldP spid="28" grpId="0"/>
      <p:bldP spid="29"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FD4907D8-2143-46B6-8646-B183A66D5830}"/>
              </a:ext>
            </a:extLst>
          </p:cNvPr>
          <p:cNvSpPr>
            <a:spLocks noGrp="1"/>
          </p:cNvSpPr>
          <p:nvPr>
            <p:ph type="title"/>
          </p:nvPr>
        </p:nvSpPr>
        <p:spPr>
          <a:xfrm>
            <a:off x="457200" y="585788"/>
            <a:ext cx="8220075" cy="993775"/>
          </a:xfrm>
        </p:spPr>
        <p:txBody>
          <a:bodyPr/>
          <a:lstStyle/>
          <a:p>
            <a:pPr algn="ctr" eaLnBrk="1" hangingPunct="1"/>
            <a:r>
              <a:rPr lang="en-GB" altLang="en-US" sz="3300" b="1" dirty="0">
                <a:latin typeface="Twinkl" pitchFamily="2" charset="0"/>
              </a:rPr>
              <a:t>Different animals live in different layers of the rainforest</a:t>
            </a:r>
          </a:p>
        </p:txBody>
      </p:sp>
      <p:sp>
        <p:nvSpPr>
          <p:cNvPr id="14" name="Content Placeholder 13">
            <a:extLst>
              <a:ext uri="{FF2B5EF4-FFF2-40B4-BE49-F238E27FC236}">
                <a16:creationId xmlns:a16="http://schemas.microsoft.com/office/drawing/2014/main" id="{6FC17963-0804-46B2-86DC-EF0C9EF331B5}"/>
              </a:ext>
            </a:extLst>
          </p:cNvPr>
          <p:cNvSpPr>
            <a:spLocks noGrp="1"/>
          </p:cNvSpPr>
          <p:nvPr>
            <p:ph idx="14"/>
          </p:nvPr>
        </p:nvSpPr>
        <p:spPr>
          <a:xfrm>
            <a:off x="5045075" y="4608513"/>
            <a:ext cx="3343275" cy="1484312"/>
          </a:xfrm>
        </p:spPr>
        <p:txBody>
          <a:bodyPr rtlCol="0">
            <a:normAutofit lnSpcReduction="10000"/>
          </a:bodyPr>
          <a:lstStyle/>
          <a:p>
            <a:pPr algn="l" eaLnBrk="1" fontAlgn="auto" hangingPunct="1">
              <a:spcAft>
                <a:spcPts val="0"/>
              </a:spcAft>
              <a:defRPr/>
            </a:pPr>
            <a:r>
              <a:rPr lang="en-GB" sz="1600" dirty="0">
                <a:latin typeface="Twinkl" pitchFamily="2" charset="0"/>
                <a:cs typeface="+mn-cs"/>
              </a:rPr>
              <a:t>Large animals like jaguars generally live on the forest floor, but others like monkeys and sloths are more arboreal.</a:t>
            </a:r>
          </a:p>
        </p:txBody>
      </p:sp>
      <p:sp>
        <p:nvSpPr>
          <p:cNvPr id="13" name="Content Placeholder 12">
            <a:extLst>
              <a:ext uri="{FF2B5EF4-FFF2-40B4-BE49-F238E27FC236}">
                <a16:creationId xmlns:a16="http://schemas.microsoft.com/office/drawing/2014/main" id="{BAA2A92A-25B0-47DA-B57E-E410C42C3EA7}"/>
              </a:ext>
            </a:extLst>
          </p:cNvPr>
          <p:cNvSpPr>
            <a:spLocks noGrp="1"/>
          </p:cNvSpPr>
          <p:nvPr>
            <p:ph idx="13"/>
          </p:nvPr>
        </p:nvSpPr>
        <p:spPr>
          <a:xfrm>
            <a:off x="5045075" y="3092450"/>
            <a:ext cx="3343275" cy="1484313"/>
          </a:xfrm>
        </p:spPr>
        <p:txBody>
          <a:bodyPr rtlCol="0">
            <a:normAutofit lnSpcReduction="10000"/>
          </a:bodyPr>
          <a:lstStyle/>
          <a:p>
            <a:pPr algn="l" eaLnBrk="1" fontAlgn="auto" hangingPunct="1">
              <a:spcAft>
                <a:spcPts val="0"/>
              </a:spcAft>
              <a:defRPr/>
            </a:pPr>
            <a:r>
              <a:rPr lang="en-GB" sz="1600" dirty="0">
                <a:latin typeface="Twinkl" pitchFamily="2" charset="0"/>
                <a:cs typeface="+mn-cs"/>
              </a:rPr>
              <a:t>Insects are found almost everywhere. The </a:t>
            </a:r>
            <a:r>
              <a:rPr lang="en-GB" sz="1600" dirty="0" err="1">
                <a:latin typeface="Twinkl" pitchFamily="2" charset="0"/>
                <a:cs typeface="+mn-cs"/>
              </a:rPr>
              <a:t>Morpho</a:t>
            </a:r>
            <a:r>
              <a:rPr lang="en-GB" sz="1600" dirty="0">
                <a:latin typeface="Twinkl" pitchFamily="2" charset="0"/>
                <a:cs typeface="+mn-cs"/>
              </a:rPr>
              <a:t> butterfly lives in the canopy and has a wing span of 18cm. </a:t>
            </a:r>
          </a:p>
        </p:txBody>
      </p:sp>
      <p:sp>
        <p:nvSpPr>
          <p:cNvPr id="15" name="Content Placeholder 14">
            <a:extLst>
              <a:ext uri="{FF2B5EF4-FFF2-40B4-BE49-F238E27FC236}">
                <a16:creationId xmlns:a16="http://schemas.microsoft.com/office/drawing/2014/main" id="{325DE84E-84BB-4132-BC79-ECD93CCCEF90}"/>
              </a:ext>
            </a:extLst>
          </p:cNvPr>
          <p:cNvSpPr>
            <a:spLocks noGrp="1"/>
          </p:cNvSpPr>
          <p:nvPr>
            <p:ph idx="12"/>
          </p:nvPr>
        </p:nvSpPr>
        <p:spPr>
          <a:xfrm>
            <a:off x="5045075" y="1576388"/>
            <a:ext cx="3343275" cy="1484312"/>
          </a:xfrm>
        </p:spPr>
        <p:txBody>
          <a:bodyPr rtlCol="0">
            <a:normAutofit/>
          </a:bodyPr>
          <a:lstStyle/>
          <a:p>
            <a:pPr algn="l" eaLnBrk="1" fontAlgn="auto" hangingPunct="1">
              <a:spcAft>
                <a:spcPts val="0"/>
              </a:spcAft>
              <a:defRPr/>
            </a:pPr>
            <a:r>
              <a:rPr lang="en-GB" sz="1600" dirty="0">
                <a:latin typeface="Twinkl" pitchFamily="2" charset="0"/>
                <a:cs typeface="+mn-cs"/>
              </a:rPr>
              <a:t>Birds live in the canopy layer and the emergent layer.</a:t>
            </a:r>
          </a:p>
        </p:txBody>
      </p:sp>
      <p:pic>
        <p:nvPicPr>
          <p:cNvPr id="18" name="Picture 17">
            <a:extLst>
              <a:ext uri="{FF2B5EF4-FFF2-40B4-BE49-F238E27FC236}">
                <a16:creationId xmlns:a16="http://schemas.microsoft.com/office/drawing/2014/main" id="{B5D1FCB8-9F5E-411A-BA08-1806637F55A9}"/>
              </a:ext>
            </a:extLst>
          </p:cNvPr>
          <p:cNvPicPr>
            <a:picLocks noChangeAspect="1"/>
          </p:cNvPicPr>
          <p:nvPr/>
        </p:nvPicPr>
        <p:blipFill>
          <a:blip r:embed="rId2">
            <a:extLst>
              <a:ext uri="{28A0092B-C50C-407E-A947-70E740481C1C}">
                <a14:useLocalDpi xmlns:a14="http://schemas.microsoft.com/office/drawing/2010/main" val="0"/>
              </a:ext>
            </a:extLst>
          </a:blip>
          <a:srcRect l="36394" t="21049" r="1372" b="491"/>
          <a:stretch>
            <a:fillRect/>
          </a:stretch>
        </p:blipFill>
        <p:spPr bwMode="auto">
          <a:xfrm>
            <a:off x="708025" y="1924050"/>
            <a:ext cx="27511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74E28789-4603-48FD-B5E7-C8A3C14EC3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1924050"/>
            <a:ext cx="106838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0389833F-98CE-47EF-AC37-3D0479BB24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44925" y="4949825"/>
            <a:ext cx="113506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6748313-9328-4CDF-B825-1F1F808447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44925" y="3387725"/>
            <a:ext cx="11430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Content Placeholder 14">
            <a:extLst>
              <a:ext uri="{FF2B5EF4-FFF2-40B4-BE49-F238E27FC236}">
                <a16:creationId xmlns:a16="http://schemas.microsoft.com/office/drawing/2014/main" id="{930F1756-4226-43D5-B04D-4F79987A1377}"/>
              </a:ext>
            </a:extLst>
          </p:cNvPr>
          <p:cNvSpPr txBox="1">
            <a:spLocks/>
          </p:cNvSpPr>
          <p:nvPr/>
        </p:nvSpPr>
        <p:spPr>
          <a:xfrm>
            <a:off x="708025" y="5753100"/>
            <a:ext cx="2751138" cy="504825"/>
          </a:xfrm>
          <a:prstGeom prst="roundRect">
            <a:avLst>
              <a:gd name="adj" fmla="val 1874"/>
            </a:avLst>
          </a:prstGeom>
          <a:noFill/>
          <a:ln w="25400">
            <a:noFill/>
          </a:ln>
        </p:spPr>
        <p:txBody>
          <a:bodyPr lIns="252000" tIns="252000" rIns="252000" bIns="252000" anchor="ctr"/>
          <a:lstStyle>
            <a:lvl1pPr marL="0" indent="0" algn="ctr" defTabSz="914400" rtl="0" eaLnBrk="1" latinLnBrk="0" hangingPunct="1">
              <a:lnSpc>
                <a:spcPct val="10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2" charset="0"/>
              </a:rPr>
              <a:t>Meaning of </a:t>
            </a:r>
            <a:r>
              <a:rPr lang="en-GB" b="1" dirty="0">
                <a:latin typeface="Twinkl" pitchFamily="2" charset="0"/>
              </a:rPr>
              <a:t>Arboreal</a:t>
            </a:r>
            <a:r>
              <a:rPr lang="en-GB" dirty="0">
                <a:latin typeface="Twinkl" pitchFamily="2" charset="0"/>
              </a:rPr>
              <a:t> – living in trees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bg/>
                                          </p:spTgt>
                                        </p:tgtEl>
                                        <p:attrNameLst>
                                          <p:attrName>style.visibility</p:attrName>
                                        </p:attrNameLst>
                                      </p:cBhvr>
                                      <p:to>
                                        <p:strVal val="visible"/>
                                      </p:to>
                                    </p:set>
                                    <p:animEffect transition="in" filter="fade">
                                      <p:cBhvr>
                                        <p:cTn id="12" dur="500"/>
                                        <p:tgtEl>
                                          <p:spTgt spid="15">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bg/>
                                          </p:spTgt>
                                        </p:tgtEl>
                                        <p:attrNameLst>
                                          <p:attrName>style.visibility</p:attrName>
                                        </p:attrNameLst>
                                      </p:cBhvr>
                                      <p:to>
                                        <p:strVal val="visible"/>
                                      </p:to>
                                    </p:set>
                                    <p:animEffect transition="in" filter="fade">
                                      <p:cBhvr>
                                        <p:cTn id="23" dur="500"/>
                                        <p:tgtEl>
                                          <p:spTgt spid="13">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fade">
                                      <p:cBhvr>
                                        <p:cTn id="26" dur="500"/>
                                        <p:tgtEl>
                                          <p:spTgt spid="13">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bg/>
                                          </p:spTgt>
                                        </p:tgtEl>
                                        <p:attrNameLst>
                                          <p:attrName>style.visibility</p:attrName>
                                        </p:attrNameLst>
                                      </p:cBhvr>
                                      <p:to>
                                        <p:strVal val="visible"/>
                                      </p:to>
                                    </p:set>
                                    <p:animEffect transition="in" filter="fade">
                                      <p:cBhvr>
                                        <p:cTn id="34" dur="500"/>
                                        <p:tgtEl>
                                          <p:spTgt spid="14">
                                            <p:bg/>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26" presetClass="emph" presetSubtype="0" fill="hold" grpId="1" nodeType="withEffect">
                                  <p:stCondLst>
                                    <p:cond delay="0"/>
                                  </p:stCondLst>
                                  <p:childTnLst>
                                    <p:animEffect transition="out" filter="fade">
                                      <p:cBhvr>
                                        <p:cTn id="47" dur="500" tmFilter="0, 0; .2, .5; .8, .5; 1, 0"/>
                                        <p:tgtEl>
                                          <p:spTgt spid="23"/>
                                        </p:tgtEl>
                                      </p:cBhvr>
                                    </p:animEffect>
                                    <p:animScale>
                                      <p:cBhvr>
                                        <p:cTn id="48"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3" grpId="0" build="p" animBg="1"/>
      <p:bldP spid="15" grpId="0" build="p" animBg="1"/>
      <p:bldP spid="23" grpId="0"/>
      <p:bldP spid="2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DD25E61F-A37B-4950-901D-9E6A37B1CCCF}"/>
              </a:ext>
            </a:extLst>
          </p:cNvPr>
          <p:cNvSpPr>
            <a:spLocks noGrp="1"/>
          </p:cNvSpPr>
          <p:nvPr>
            <p:ph idx="14"/>
          </p:nvPr>
        </p:nvSpPr>
        <p:spPr>
          <a:xfrm>
            <a:off x="2159000" y="4608513"/>
            <a:ext cx="4076700" cy="1484312"/>
          </a:xfrm>
        </p:spPr>
        <p:txBody>
          <a:bodyPr rtlCol="0">
            <a:normAutofit/>
          </a:bodyPr>
          <a:lstStyle/>
          <a:p>
            <a:pPr algn="l" eaLnBrk="1" fontAlgn="auto" hangingPunct="1">
              <a:spcAft>
                <a:spcPts val="0"/>
              </a:spcAft>
              <a:defRPr/>
            </a:pPr>
            <a:r>
              <a:rPr lang="en-GB" dirty="0">
                <a:latin typeface="Twinkl" pitchFamily="2" charset="0"/>
                <a:cs typeface="+mn-cs"/>
              </a:rPr>
              <a:t>The </a:t>
            </a:r>
            <a:r>
              <a:rPr lang="en-GB" b="1" dirty="0">
                <a:latin typeface="Twinkl" pitchFamily="2" charset="0"/>
                <a:cs typeface="+mn-cs"/>
              </a:rPr>
              <a:t>forest floor </a:t>
            </a:r>
            <a:r>
              <a:rPr lang="en-GB" dirty="0">
                <a:latin typeface="Twinkl" pitchFamily="2" charset="0"/>
                <a:cs typeface="+mn-cs"/>
              </a:rPr>
              <a:t>is home to many insects, spiders and large animals like jaguars and ocelots.</a:t>
            </a:r>
          </a:p>
        </p:txBody>
      </p:sp>
      <p:sp>
        <p:nvSpPr>
          <p:cNvPr id="13" name="Content Placeholder 12">
            <a:extLst>
              <a:ext uri="{FF2B5EF4-FFF2-40B4-BE49-F238E27FC236}">
                <a16:creationId xmlns:a16="http://schemas.microsoft.com/office/drawing/2014/main" id="{1B4D0968-C4E3-45D0-B163-83E471849E8E}"/>
              </a:ext>
            </a:extLst>
          </p:cNvPr>
          <p:cNvSpPr>
            <a:spLocks noGrp="1"/>
          </p:cNvSpPr>
          <p:nvPr>
            <p:ph idx="13"/>
          </p:nvPr>
        </p:nvSpPr>
        <p:spPr>
          <a:xfrm>
            <a:off x="2159000" y="3171825"/>
            <a:ext cx="4076700" cy="1482725"/>
          </a:xfrm>
        </p:spPr>
        <p:txBody>
          <a:bodyPr rtlCol="0">
            <a:normAutofit fontScale="92500"/>
          </a:bodyPr>
          <a:lstStyle/>
          <a:p>
            <a:pPr algn="l" eaLnBrk="1" fontAlgn="auto" hangingPunct="1">
              <a:spcAft>
                <a:spcPts val="0"/>
              </a:spcAft>
              <a:defRPr/>
            </a:pPr>
            <a:r>
              <a:rPr lang="en-GB" dirty="0">
                <a:latin typeface="Twinkl" pitchFamily="2" charset="0"/>
                <a:cs typeface="+mn-cs"/>
              </a:rPr>
              <a:t>The </a:t>
            </a:r>
            <a:r>
              <a:rPr lang="en-GB" b="1" dirty="0">
                <a:latin typeface="Twinkl" pitchFamily="2" charset="0"/>
                <a:cs typeface="+mn-cs"/>
              </a:rPr>
              <a:t>understorey layer </a:t>
            </a:r>
            <a:r>
              <a:rPr lang="en-GB" dirty="0">
                <a:latin typeface="Twinkl" pitchFamily="2" charset="0"/>
                <a:cs typeface="+mn-cs"/>
              </a:rPr>
              <a:t>gets little light and is home to many animals like frogs, bats, apes and owls. </a:t>
            </a:r>
          </a:p>
        </p:txBody>
      </p:sp>
      <p:sp>
        <p:nvSpPr>
          <p:cNvPr id="15" name="Content Placeholder 14">
            <a:extLst>
              <a:ext uri="{FF2B5EF4-FFF2-40B4-BE49-F238E27FC236}">
                <a16:creationId xmlns:a16="http://schemas.microsoft.com/office/drawing/2014/main" id="{8EB407F5-303A-442B-BD98-08C6E7CE91F2}"/>
              </a:ext>
            </a:extLst>
          </p:cNvPr>
          <p:cNvSpPr>
            <a:spLocks noGrp="1"/>
          </p:cNvSpPr>
          <p:nvPr>
            <p:ph idx="12"/>
          </p:nvPr>
        </p:nvSpPr>
        <p:spPr>
          <a:xfrm>
            <a:off x="2159000" y="1733550"/>
            <a:ext cx="4076700" cy="1484313"/>
          </a:xfrm>
        </p:spPr>
        <p:txBody>
          <a:bodyPr rtlCol="0">
            <a:normAutofit/>
          </a:bodyPr>
          <a:lstStyle/>
          <a:p>
            <a:pPr algn="l" eaLnBrk="1" fontAlgn="auto" hangingPunct="1">
              <a:spcAft>
                <a:spcPts val="0"/>
              </a:spcAft>
              <a:defRPr/>
            </a:pPr>
            <a:r>
              <a:rPr lang="en-GB" dirty="0">
                <a:latin typeface="Twinkl" pitchFamily="2" charset="0"/>
                <a:cs typeface="+mn-cs"/>
              </a:rPr>
              <a:t>Many birds live in the </a:t>
            </a:r>
            <a:r>
              <a:rPr lang="en-GB" b="1" dirty="0">
                <a:latin typeface="Twinkl" pitchFamily="2" charset="0"/>
                <a:cs typeface="+mn-cs"/>
              </a:rPr>
              <a:t>emergent layer</a:t>
            </a:r>
            <a:r>
              <a:rPr lang="en-GB" dirty="0">
                <a:latin typeface="Twinkl" pitchFamily="2" charset="0"/>
                <a:cs typeface="+mn-cs"/>
              </a:rPr>
              <a:t>. They look for nesting places and are away from predators. </a:t>
            </a:r>
          </a:p>
        </p:txBody>
      </p:sp>
      <p:pic>
        <p:nvPicPr>
          <p:cNvPr id="25605" name="Picture 4">
            <a:extLst>
              <a:ext uri="{FF2B5EF4-FFF2-40B4-BE49-F238E27FC236}">
                <a16:creationId xmlns:a16="http://schemas.microsoft.com/office/drawing/2014/main" id="{91F7345D-23D2-4C03-BFCF-3325202695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1292225"/>
            <a:ext cx="2511425"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5CD45386-278A-41E3-8B07-F65CC63995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6113" y="1658938"/>
            <a:ext cx="68897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itle 1">
            <a:extLst>
              <a:ext uri="{FF2B5EF4-FFF2-40B4-BE49-F238E27FC236}">
                <a16:creationId xmlns:a16="http://schemas.microsoft.com/office/drawing/2014/main" id="{AA6F207E-8EC4-4DF4-832B-B77DFBA73F0A}"/>
              </a:ext>
            </a:extLst>
          </p:cNvPr>
          <p:cNvSpPr>
            <a:spLocks/>
          </p:cNvSpPr>
          <p:nvPr/>
        </p:nvSpPr>
        <p:spPr bwMode="auto">
          <a:xfrm>
            <a:off x="457200" y="585788"/>
            <a:ext cx="8220075" cy="993775"/>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lnSpc>
                <a:spcPct val="90000"/>
              </a:lnSpc>
              <a:spcBef>
                <a:spcPts val="1000"/>
              </a:spcBef>
              <a:buFont typeface="Arial" panose="020B0604020202020204" pitchFamily="34" charset="0"/>
              <a:buChar char="•"/>
              <a:defRPr>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9pPr>
          </a:lstStyle>
          <a:p>
            <a:pPr algn="ctr" eaLnBrk="1" hangingPunct="1">
              <a:spcBef>
                <a:spcPct val="0"/>
              </a:spcBef>
              <a:buFontTx/>
              <a:buNone/>
            </a:pPr>
            <a:r>
              <a:rPr lang="en-GB" altLang="en-US" sz="3300" b="1" dirty="0">
                <a:latin typeface="Twinkl" pitchFamily="2" charset="0"/>
              </a:rPr>
              <a:t>Different animals live in different layers of the rainforest</a:t>
            </a:r>
          </a:p>
        </p:txBody>
      </p:sp>
      <p:pic>
        <p:nvPicPr>
          <p:cNvPr id="17" name="Picture 16">
            <a:extLst>
              <a:ext uri="{FF2B5EF4-FFF2-40B4-BE49-F238E27FC236}">
                <a16:creationId xmlns:a16="http://schemas.microsoft.com/office/drawing/2014/main" id="{946106C5-2925-47FF-A325-F941DC86418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21325" y="5572125"/>
            <a:ext cx="14287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a:extLst>
              <a:ext uri="{FF2B5EF4-FFF2-40B4-BE49-F238E27FC236}">
                <a16:creationId xmlns:a16="http://schemas.microsoft.com/office/drawing/2014/main" id="{D237B4E2-9769-48DB-B80E-1EB2F5477A3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46863" y="3217863"/>
            <a:ext cx="103822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nodeType="clickEffect">
                                  <p:stCondLst>
                                    <p:cond delay="0"/>
                                  </p:stCondLst>
                                  <p:childTnLst>
                                    <p:animMotion origin="layout" path="M 2.22222E-6 -4.07407E-6 L -0.62222 0.04514 " pathEditMode="relative" rAng="0" ptsTypes="AA">
                                      <p:cBhvr>
                                        <p:cTn id="6" dur="2000" fill="hold"/>
                                        <p:tgtEl>
                                          <p:spTgt spid="19"/>
                                        </p:tgtEl>
                                        <p:attrNameLst>
                                          <p:attrName>ppt_x</p:attrName>
                                          <p:attrName>ppt_y</p:attrName>
                                        </p:attrNameLst>
                                      </p:cBhvr>
                                      <p:rCtr x="-31111" y="2245"/>
                                    </p:animMotion>
                                  </p:childTnLst>
                                </p:cTn>
                              </p:par>
                              <p:par>
                                <p:cTn id="7" presetID="10" presetClass="entr" presetSubtype="0" fill="hold" grpId="0" nodeType="withEffect">
                                  <p:stCondLst>
                                    <p:cond delay="0"/>
                                  </p:stCondLst>
                                  <p:childTnLst>
                                    <p:set>
                                      <p:cBhvr>
                                        <p:cTn id="8" dur="1" fill="hold">
                                          <p:stCondLst>
                                            <p:cond delay="0"/>
                                          </p:stCondLst>
                                        </p:cTn>
                                        <p:tgtEl>
                                          <p:spTgt spid="15">
                                            <p:bg/>
                                          </p:spTgt>
                                        </p:tgtEl>
                                        <p:attrNameLst>
                                          <p:attrName>style.visibility</p:attrName>
                                        </p:attrNameLst>
                                      </p:cBhvr>
                                      <p:to>
                                        <p:strVal val="visible"/>
                                      </p:to>
                                    </p:set>
                                    <p:animEffect transition="in" filter="fade">
                                      <p:cBhvr>
                                        <p:cTn id="9" dur="500"/>
                                        <p:tgtEl>
                                          <p:spTgt spid="15">
                                            <p:bg/>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path" presetSubtype="0" accel="50000" decel="50000" fill="hold" nodeType="clickEffect">
                                  <p:stCondLst>
                                    <p:cond delay="0"/>
                                  </p:stCondLst>
                                  <p:childTnLst>
                                    <p:animMotion origin="layout" path="M -5.55556E-7 3.7037E-7 L -0.61233 0.02546 " pathEditMode="relative" rAng="0" ptsTypes="AA">
                                      <p:cBhvr>
                                        <p:cTn id="16" dur="2000" fill="hold"/>
                                        <p:tgtEl>
                                          <p:spTgt spid="20"/>
                                        </p:tgtEl>
                                        <p:attrNameLst>
                                          <p:attrName>ppt_x</p:attrName>
                                          <p:attrName>ppt_y</p:attrName>
                                        </p:attrNameLst>
                                      </p:cBhvr>
                                      <p:rCtr x="-30625" y="1273"/>
                                    </p:animMotion>
                                  </p:childTnLst>
                                </p:cTn>
                              </p:par>
                              <p:par>
                                <p:cTn id="17" presetID="10" presetClass="entr" presetSubtype="0" fill="hold" grpId="0" nodeType="withEffect">
                                  <p:stCondLst>
                                    <p:cond delay="0"/>
                                  </p:stCondLst>
                                  <p:childTnLst>
                                    <p:set>
                                      <p:cBhvr>
                                        <p:cTn id="18" dur="1" fill="hold">
                                          <p:stCondLst>
                                            <p:cond delay="0"/>
                                          </p:stCondLst>
                                        </p:cTn>
                                        <p:tgtEl>
                                          <p:spTgt spid="13">
                                            <p:bg/>
                                          </p:spTgt>
                                        </p:tgtEl>
                                        <p:attrNameLst>
                                          <p:attrName>style.visibility</p:attrName>
                                        </p:attrNameLst>
                                      </p:cBhvr>
                                      <p:to>
                                        <p:strVal val="visible"/>
                                      </p:to>
                                    </p:set>
                                    <p:animEffect transition="in" filter="fade">
                                      <p:cBhvr>
                                        <p:cTn id="19" dur="500"/>
                                        <p:tgtEl>
                                          <p:spTgt spid="13">
                                            <p:bg/>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5" presetClass="path" presetSubtype="0" accel="50000" decel="50000" fill="hold" nodeType="clickEffect">
                                  <p:stCondLst>
                                    <p:cond delay="0"/>
                                  </p:stCondLst>
                                  <p:childTnLst>
                                    <p:animMotion origin="layout" path="M 4.51028E-17 2.59259E-6 L -0.52361 -0.09375 " pathEditMode="relative" rAng="0" ptsTypes="AA">
                                      <p:cBhvr>
                                        <p:cTn id="26" dur="2000" fill="hold"/>
                                        <p:tgtEl>
                                          <p:spTgt spid="17"/>
                                        </p:tgtEl>
                                        <p:attrNameLst>
                                          <p:attrName>ppt_x</p:attrName>
                                          <p:attrName>ppt_y</p:attrName>
                                        </p:attrNameLst>
                                      </p:cBhvr>
                                      <p:rCtr x="-27083" y="-3935"/>
                                    </p:animMotion>
                                  </p:childTnLst>
                                </p:cTn>
                              </p:par>
                              <p:par>
                                <p:cTn id="27" presetID="10" presetClass="entr" presetSubtype="0" fill="hold" grpId="0" nodeType="withEffect">
                                  <p:stCondLst>
                                    <p:cond delay="0"/>
                                  </p:stCondLst>
                                  <p:childTnLst>
                                    <p:set>
                                      <p:cBhvr>
                                        <p:cTn id="28" dur="1" fill="hold">
                                          <p:stCondLst>
                                            <p:cond delay="0"/>
                                          </p:stCondLst>
                                        </p:cTn>
                                        <p:tgtEl>
                                          <p:spTgt spid="14">
                                            <p:bg/>
                                          </p:spTgt>
                                        </p:tgtEl>
                                        <p:attrNameLst>
                                          <p:attrName>style.visibility</p:attrName>
                                        </p:attrNameLst>
                                      </p:cBhvr>
                                      <p:to>
                                        <p:strVal val="visible"/>
                                      </p:to>
                                    </p:set>
                                    <p:animEffect transition="in" filter="fade">
                                      <p:cBhvr>
                                        <p:cTn id="29" dur="500"/>
                                        <p:tgtEl>
                                          <p:spTgt spid="14">
                                            <p:bg/>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fade">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P spid="13" grpId="0" build="p" animBg="1"/>
      <p:bldP spid="15"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B89C6-634C-40DA-9C3D-52C7221D4361}"/>
              </a:ext>
            </a:extLst>
          </p:cNvPr>
          <p:cNvSpPr>
            <a:spLocks noGrp="1"/>
          </p:cNvSpPr>
          <p:nvPr>
            <p:ph type="title"/>
          </p:nvPr>
        </p:nvSpPr>
        <p:spPr/>
        <p:txBody>
          <a:bodyPr/>
          <a:lstStyle/>
          <a:p>
            <a:r>
              <a:rPr lang="en-GB" dirty="0"/>
              <a:t>What are the different layers in a rainforest?</a:t>
            </a:r>
          </a:p>
        </p:txBody>
      </p:sp>
      <p:sp>
        <p:nvSpPr>
          <p:cNvPr id="3" name="Content Placeholder 2">
            <a:extLst>
              <a:ext uri="{FF2B5EF4-FFF2-40B4-BE49-F238E27FC236}">
                <a16:creationId xmlns:a16="http://schemas.microsoft.com/office/drawing/2014/main" id="{EEC0B69C-E4E2-4884-AF1C-DFDBAD9894D9}"/>
              </a:ext>
            </a:extLst>
          </p:cNvPr>
          <p:cNvSpPr>
            <a:spLocks noGrp="1"/>
          </p:cNvSpPr>
          <p:nvPr>
            <p:ph idx="14"/>
          </p:nvPr>
        </p:nvSpPr>
        <p:spPr/>
        <p:txBody>
          <a:bodyPr/>
          <a:lstStyle/>
          <a:p>
            <a:r>
              <a:rPr lang="en-GB" dirty="0"/>
              <a:t>What can you find out about the different plants in a rainforest? What can you find out about a Kapok tree?</a:t>
            </a:r>
          </a:p>
        </p:txBody>
      </p:sp>
      <p:sp>
        <p:nvSpPr>
          <p:cNvPr id="4" name="Content Placeholder 3">
            <a:extLst>
              <a:ext uri="{FF2B5EF4-FFF2-40B4-BE49-F238E27FC236}">
                <a16:creationId xmlns:a16="http://schemas.microsoft.com/office/drawing/2014/main" id="{B67AD220-F522-4DF0-8749-45E6F58A242C}"/>
              </a:ext>
            </a:extLst>
          </p:cNvPr>
          <p:cNvSpPr>
            <a:spLocks noGrp="1"/>
          </p:cNvSpPr>
          <p:nvPr>
            <p:ph idx="12"/>
          </p:nvPr>
        </p:nvSpPr>
        <p:spPr/>
        <p:txBody>
          <a:bodyPr/>
          <a:lstStyle/>
          <a:p>
            <a:r>
              <a:rPr lang="en-GB" dirty="0"/>
              <a:t>Can you draw a picture and label the different layers of the rainforest?</a:t>
            </a:r>
          </a:p>
        </p:txBody>
      </p:sp>
      <p:sp>
        <p:nvSpPr>
          <p:cNvPr id="5" name="Content Placeholder 4">
            <a:extLst>
              <a:ext uri="{FF2B5EF4-FFF2-40B4-BE49-F238E27FC236}">
                <a16:creationId xmlns:a16="http://schemas.microsoft.com/office/drawing/2014/main" id="{04999FEA-66F3-4CC3-9A19-A1B3E2BE2EE0}"/>
              </a:ext>
            </a:extLst>
          </p:cNvPr>
          <p:cNvSpPr>
            <a:spLocks noGrp="1"/>
          </p:cNvSpPr>
          <p:nvPr>
            <p:ph idx="13"/>
          </p:nvPr>
        </p:nvSpPr>
        <p:spPr/>
        <p:txBody>
          <a:bodyPr/>
          <a:lstStyle/>
          <a:p>
            <a:r>
              <a:rPr lang="en-GB" dirty="0"/>
              <a:t>Can you add some animals into the right layers of the rainforest? </a:t>
            </a:r>
          </a:p>
        </p:txBody>
      </p:sp>
    </p:spTree>
    <p:extLst>
      <p:ext uri="{BB962C8B-B14F-4D97-AF65-F5344CB8AC3E}">
        <p14:creationId xmlns:p14="http://schemas.microsoft.com/office/powerpoint/2010/main" val="3928508502"/>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1473</TotalTime>
  <Words>459</Words>
  <Application>Microsoft Office PowerPoint</Application>
  <PresentationFormat>On-screen Show (4:3)</PresentationFormat>
  <Paragraphs>44</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Sassoon Infant Md</vt:lpstr>
      <vt:lpstr>Calibri</vt:lpstr>
      <vt:lpstr>Arial</vt:lpstr>
      <vt:lpstr>Sassoon Infant Rg</vt:lpstr>
      <vt:lpstr>Twinkl</vt:lpstr>
      <vt:lpstr>Office Theme</vt:lpstr>
      <vt:lpstr>PowerPoint Presentation</vt:lpstr>
      <vt:lpstr>What are Rainforests?</vt:lpstr>
      <vt:lpstr>Where are the Rainforests?</vt:lpstr>
      <vt:lpstr>Layers of the Rainforests</vt:lpstr>
      <vt:lpstr>Animals in the Rainforests</vt:lpstr>
      <vt:lpstr>Different animals live in different layers of the rainforest</vt:lpstr>
      <vt:lpstr>PowerPoint Presentation</vt:lpstr>
      <vt:lpstr>What are the different layers in a rainforest?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Heather Robertson</cp:lastModifiedBy>
  <cp:revision>136</cp:revision>
  <dcterms:created xsi:type="dcterms:W3CDTF">2014-10-01T16:09:27Z</dcterms:created>
  <dcterms:modified xsi:type="dcterms:W3CDTF">2020-05-11T15:17:47Z</dcterms:modified>
</cp:coreProperties>
</file>