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handoutMasterIdLst>
    <p:handoutMasterId r:id="rId17"/>
  </p:handoutMasterIdLst>
  <p:sldIdLst>
    <p:sldId id="307" r:id="rId2"/>
    <p:sldId id="282" r:id="rId3"/>
    <p:sldId id="308" r:id="rId4"/>
    <p:sldId id="283" r:id="rId5"/>
    <p:sldId id="285" r:id="rId6"/>
    <p:sldId id="312" r:id="rId7"/>
    <p:sldId id="316" r:id="rId8"/>
    <p:sldId id="317" r:id="rId9"/>
    <p:sldId id="318" r:id="rId10"/>
    <p:sldId id="319" r:id="rId11"/>
    <p:sldId id="314" r:id="rId12"/>
    <p:sldId id="315" r:id="rId13"/>
    <p:sldId id="258" r:id="rId14"/>
    <p:sldId id="320" r:id="rId15"/>
    <p:sldId id="32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B8E4-DBF0-44A5-89A3-337CE5AECEA5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7911-18C0-420D-9845-607F1175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8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6715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7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8" y="314325"/>
            <a:ext cx="10564384" cy="62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"/>
          <a:stretch/>
        </p:blipFill>
        <p:spPr>
          <a:xfrm rot="5400000">
            <a:off x="2894103" y="-2276265"/>
            <a:ext cx="6815687" cy="113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Atlanta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98" y="1726237"/>
            <a:ext cx="2921191" cy="371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07" y="1540886"/>
            <a:ext cx="2560135" cy="37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Julie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02" y="1677932"/>
            <a:ext cx="2354521" cy="3830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58" y="2047511"/>
            <a:ext cx="2341239" cy="29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33" y="306859"/>
            <a:ext cx="10172700" cy="149351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Dear Lord,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thank you for all the great things we have done at this school.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have learnt so much;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have had fun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have grown up.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Look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after us as we prepare for a future in a new school.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Help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us stay true to the faith and values that have been so important in this school. </a:t>
            </a: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Help </a:t>
            </a: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us aspire to be more.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8" y="0"/>
            <a:ext cx="11300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" y="0"/>
            <a:ext cx="11561996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Jasmine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08" y="1496185"/>
            <a:ext cx="2159037" cy="2461260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Jasmin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89" y="744377"/>
            <a:ext cx="2387895" cy="283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8" y="4694298"/>
            <a:ext cx="87249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6" y="351472"/>
            <a:ext cx="10453045" cy="61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 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51" y="1385244"/>
            <a:ext cx="2048906" cy="2843379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Sam 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01" y="507913"/>
            <a:ext cx="2360141" cy="34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4592" y="1835817"/>
            <a:ext cx="138112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Evee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5699" y="-1593405"/>
            <a:ext cx="2766758" cy="97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4" y="345754"/>
            <a:ext cx="10400662" cy="62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Jasper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7" y="2714238"/>
            <a:ext cx="2039974" cy="2690655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Jasp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28" y="1368910"/>
            <a:ext cx="1916430" cy="269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6" y="2714238"/>
            <a:ext cx="6063049" cy="33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>
          <a:xfrm>
            <a:off x="497231" y="0"/>
            <a:ext cx="11464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Alex</a:t>
            </a:r>
            <a:endParaRPr lang="en-GB" dirty="0"/>
          </a:p>
        </p:txBody>
      </p:sp>
      <p:pic>
        <p:nvPicPr>
          <p:cNvPr id="7" name="Picture 6" descr="T:\11) Staff Folders\Rachel and Charlotte\2019-2020\Closure\Whole Class Photos\Uniform\alex uniform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4" y="2599561"/>
            <a:ext cx="1754682" cy="275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7398" y="18607"/>
            <a:ext cx="4128921" cy="68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835</TotalTime>
  <Words>36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Gill Sans MT</vt:lpstr>
      <vt:lpstr>Impact</vt:lpstr>
      <vt:lpstr>Badge</vt:lpstr>
      <vt:lpstr>I would like to be</vt:lpstr>
      <vt:lpstr>Jasmine</vt:lpstr>
      <vt:lpstr>I would like to be</vt:lpstr>
      <vt:lpstr>Sam T</vt:lpstr>
      <vt:lpstr>Evee</vt:lpstr>
      <vt:lpstr>I would like to be</vt:lpstr>
      <vt:lpstr>Jasper</vt:lpstr>
      <vt:lpstr>I would like to be</vt:lpstr>
      <vt:lpstr>Alex</vt:lpstr>
      <vt:lpstr>I would like to be</vt:lpstr>
      <vt:lpstr>Atlanta</vt:lpstr>
      <vt:lpstr>Julie</vt:lpstr>
      <vt:lpstr>Dear Lord,  We thank you for all the great things we have done at this school.  We have learnt so much;  we have had fun; we have grown up.  Look after us as we prepare for a future in a new school.  Help us stay true to the faith and values that have been so important in this school.  Help us aspire to be more.</vt:lpstr>
      <vt:lpstr>PowerPoint Presentation</vt:lpstr>
      <vt:lpstr>PowerPoint Presentation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2020</dc:title>
  <dc:creator>Rachel Warman</dc:creator>
  <cp:lastModifiedBy>Rachel Warman</cp:lastModifiedBy>
  <cp:revision>50</cp:revision>
  <cp:lastPrinted>2020-07-06T07:31:18Z</cp:lastPrinted>
  <dcterms:created xsi:type="dcterms:W3CDTF">2020-06-05T11:12:14Z</dcterms:created>
  <dcterms:modified xsi:type="dcterms:W3CDTF">2020-07-20T07:21:09Z</dcterms:modified>
</cp:coreProperties>
</file>