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40887-29BB-4F43-8D62-CA289C58F0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3438FE-F625-4889-B3D9-607E18591A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69305-B34C-4631-9E24-DAFB4E10C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DDD0-D1D6-4DD9-A3F0-E9E23BB4943C}" type="datetimeFigureOut">
              <a:rPr lang="en-GB" smtClean="0"/>
              <a:t>14/05/2020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1E64D-0FE5-4236-B7BC-FAA1426AB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0EBBA-4AC0-41A1-9A28-A5D938AC7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5D8E-586F-4E25-9798-578D6CCC8A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611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00D0F-7C11-42C0-85C3-4765564BC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AC28B3-EC95-4D9F-B78B-28A9B39239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27701A-0E82-4AAE-BD7F-8DC6B4E90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DDD0-D1D6-4DD9-A3F0-E9E23BB4943C}" type="datetimeFigureOut">
              <a:rPr lang="en-GB" smtClean="0"/>
              <a:t>14/05/2020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BDBCBB-16C7-4D20-927E-0161210C5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E1CEC1-B381-41F0-98E4-59B1DE029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5D8E-586F-4E25-9798-578D6CCC8A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057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6AA1DD-1112-40E7-B7DC-12FDD9643A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99EC67-9FD6-458E-94CC-7A09457D78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75A79-7932-4070-B212-195BBE056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DDD0-D1D6-4DD9-A3F0-E9E23BB4943C}" type="datetimeFigureOut">
              <a:rPr lang="en-GB" smtClean="0"/>
              <a:t>14/05/2020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4F00F-61B1-45F6-AF50-CD0AB69A0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685EA-EA0D-487D-9852-0AADF2993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5D8E-586F-4E25-9798-578D6CCC8A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936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B2B55-53CA-47A0-A781-48E1A3781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D560F-9D4E-43DB-A0F3-92F05F17F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ECAC-A9BA-4592-BC75-22D70F325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DDD0-D1D6-4DD9-A3F0-E9E23BB4943C}" type="datetimeFigureOut">
              <a:rPr lang="en-GB" smtClean="0"/>
              <a:t>14/05/2020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785157-BDBC-48E3-9F8A-3E9D2F5C5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7AA32C-FAC9-46CF-AB35-07F2D9E5C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5D8E-586F-4E25-9798-578D6CCC8A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886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16309-3B53-4A3E-AB9D-4A86D1E44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705747-5D70-4987-B0DF-59B52A4D3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766F19-8B32-44BC-97AE-D25E056BB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DDD0-D1D6-4DD9-A3F0-E9E23BB4943C}" type="datetimeFigureOut">
              <a:rPr lang="en-GB" smtClean="0"/>
              <a:t>14/05/2020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DF8D1-E99F-4DE4-925D-02E5364EB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6BFE4-704C-4F57-8FA4-E3A6C754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5D8E-586F-4E25-9798-578D6CCC8A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895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9F907-4BB1-4A98-BBAE-E013C6541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F0A57-C84E-4D7E-9075-94C063DB05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5F879E-2F65-4846-A6F8-59B6DFEEC0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1F3B40-BC29-4B80-A64E-DB11BA48A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DDD0-D1D6-4DD9-A3F0-E9E23BB4943C}" type="datetimeFigureOut">
              <a:rPr lang="en-GB" smtClean="0"/>
              <a:t>14/05/2020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495EC0-749D-4E30-9BDA-E96BDEA6C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2C0BD9-2AF3-43D0-BCFE-58F77ADD5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5D8E-586F-4E25-9798-578D6CCC8A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561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716CE-7E8C-489D-A3D9-007BFDC0E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3A3A05-0F58-4A54-A2D3-C01E900CEE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CD5A88-E981-43E0-B207-0FB7EA44E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261C81-C406-46FE-83F9-9D65C7B9BE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5DECAE-08E0-4F04-A880-F43F977998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D14A7C-1B1C-495D-94B1-FCB74F7BD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DDD0-D1D6-4DD9-A3F0-E9E23BB4943C}" type="datetimeFigureOut">
              <a:rPr lang="en-GB" smtClean="0"/>
              <a:t>14/05/2020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34C7B3-39B4-4C9B-AE33-2FD052822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8D142E-119A-436E-A22A-A77EFB432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5D8E-586F-4E25-9798-578D6CCC8A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894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4757-B607-453C-9D5D-A80856E6B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F9A217-C829-4757-B6FF-86B697995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DDD0-D1D6-4DD9-A3F0-E9E23BB4943C}" type="datetimeFigureOut">
              <a:rPr lang="en-GB" smtClean="0"/>
              <a:t>14/05/2020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1DC6DD-3B6D-4B1F-BFFC-C78E75EB6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B8A161-C6CD-442F-90DB-30D3823BE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5D8E-586F-4E25-9798-578D6CCC8A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562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46CD49-FDEE-48B7-8A68-1CA091FFD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DDD0-D1D6-4DD9-A3F0-E9E23BB4943C}" type="datetimeFigureOut">
              <a:rPr lang="en-GB" smtClean="0"/>
              <a:t>14/05/2020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C87039-8EC0-40F7-8114-3BBFA504B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F3819E-43A1-4C6B-9D07-0C20B9D3F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5D8E-586F-4E25-9798-578D6CCC8A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438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2887F-5C68-4092-9282-B4A6C9109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6A39D-46DC-49EE-BD31-66490CCBF3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9F4DAA-69A7-449B-BDF9-5D2A0BD6F7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7518B8-5124-4BE8-87A1-24B6C80BF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DDD0-D1D6-4DD9-A3F0-E9E23BB4943C}" type="datetimeFigureOut">
              <a:rPr lang="en-GB" smtClean="0"/>
              <a:t>14/05/2020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2FFEE9-1DDD-4A08-9D42-478108C9E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B97D66-CE90-4E88-813E-1E7D56D6B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5D8E-586F-4E25-9798-578D6CCC8A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084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68469-9FB2-4B10-BFE9-9277D3A32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A7B225-36B2-49AA-B484-FFFF4C053F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FDFDCC-241B-48CE-AF9B-FE2707C54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E190E4-C73E-4906-B35A-28C0A16D2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DDD0-D1D6-4DD9-A3F0-E9E23BB4943C}" type="datetimeFigureOut">
              <a:rPr lang="en-GB" smtClean="0"/>
              <a:t>14/05/2020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E8FC8D-6CAA-4A3E-BF3C-092C79D4A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5AEE9D-711A-450B-84D6-59D36BA0C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5D8E-586F-4E25-9798-578D6CCC8A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916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357C6E-797B-492D-B7DD-FA6A7E77C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E47DA9-1567-46E3-B4D7-AA5B5ABA2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866F2-0BD6-4DED-9971-AA996469F0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CDDD0-D1D6-4DD9-A3F0-E9E23BB4943C}" type="datetimeFigureOut">
              <a:rPr lang="en-GB" smtClean="0"/>
              <a:t>14/05/2020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11E0A-1C22-498A-8DA6-4D7E047C6E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1FFDD6-97C7-4FF0-ADF4-E965ADE23E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B5D8E-586F-4E25-9798-578D6CCC8A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768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A6ECABB-DA3A-4791-90ED-3BB3154BC2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Oscars Book Review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4BE4CC-D457-4C6A-9800-084E02BE4D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en-GB" sz="2200">
                <a:solidFill>
                  <a:srgbClr val="FFFFFF"/>
                </a:solidFill>
              </a:rPr>
              <a:t>Toto the Ninja Cat and The Incredible Cheese Heist</a:t>
            </a:r>
          </a:p>
        </p:txBody>
      </p:sp>
    </p:spTree>
    <p:extLst>
      <p:ext uri="{BB962C8B-B14F-4D97-AF65-F5344CB8AC3E}">
        <p14:creationId xmlns:p14="http://schemas.microsoft.com/office/powerpoint/2010/main" val="312917209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224DBA1-F744-4A30-8BAA-EB3994148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rgbClr val="FFFFFF"/>
                </a:solidFill>
              </a:rPr>
              <a:t>What Happened?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FE8FB-56FC-4487-A889-9194A589E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r>
              <a:rPr lang="en-GB" sz="2000" dirty="0">
                <a:solidFill>
                  <a:srgbClr val="000000"/>
                </a:solidFill>
              </a:rPr>
              <a:t>Toto ran out of cheese and went to </a:t>
            </a:r>
            <a:r>
              <a:rPr lang="en-GB" sz="2000" dirty="0" err="1">
                <a:solidFill>
                  <a:srgbClr val="000000"/>
                </a:solidFill>
              </a:rPr>
              <a:t>larry</a:t>
            </a:r>
            <a:r>
              <a:rPr lang="en-GB" sz="2000" dirty="0">
                <a:solidFill>
                  <a:srgbClr val="000000"/>
                </a:solidFill>
              </a:rPr>
              <a:t> and spotted a ship with archduke </a:t>
            </a:r>
            <a:r>
              <a:rPr lang="en-GB" sz="2000" dirty="0" err="1">
                <a:solidFill>
                  <a:srgbClr val="000000"/>
                </a:solidFill>
              </a:rPr>
              <a:t>ferdicat</a:t>
            </a:r>
            <a:r>
              <a:rPr lang="en-GB" sz="2000" dirty="0">
                <a:solidFill>
                  <a:srgbClr val="000000"/>
                </a:solidFill>
              </a:rPr>
              <a:t> and beat him.</a:t>
            </a:r>
          </a:p>
          <a:p>
            <a:r>
              <a:rPr lang="en-GB" sz="2000" dirty="0">
                <a:solidFill>
                  <a:srgbClr val="000000"/>
                </a:solidFill>
              </a:rPr>
              <a:t>It is a fiction book and an adventure story </a:t>
            </a:r>
          </a:p>
        </p:txBody>
      </p:sp>
    </p:spTree>
    <p:extLst>
      <p:ext uri="{BB962C8B-B14F-4D97-AF65-F5344CB8AC3E}">
        <p14:creationId xmlns:p14="http://schemas.microsoft.com/office/powerpoint/2010/main" val="1032381126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2871CD7-C62B-4C6E-A230-3FC130647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The Characters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B29850-597C-44FD-A39F-E604EB285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GB" sz="2400" dirty="0">
                <a:solidFill>
                  <a:srgbClr val="000000"/>
                </a:solidFill>
              </a:rPr>
              <a:t>Toto (obviously) </a:t>
            </a:r>
          </a:p>
          <a:p>
            <a:r>
              <a:rPr lang="en-GB" sz="2400" dirty="0">
                <a:solidFill>
                  <a:srgbClr val="000000"/>
                </a:solidFill>
              </a:rPr>
              <a:t>Silver (</a:t>
            </a:r>
            <a:r>
              <a:rPr lang="en-GB" sz="2400" dirty="0" err="1">
                <a:solidFill>
                  <a:srgbClr val="000000"/>
                </a:solidFill>
              </a:rPr>
              <a:t>toto’s</a:t>
            </a:r>
            <a:r>
              <a:rPr lang="en-GB" sz="2400" dirty="0">
                <a:solidFill>
                  <a:srgbClr val="000000"/>
                </a:solidFill>
              </a:rPr>
              <a:t> brother)</a:t>
            </a:r>
          </a:p>
          <a:p>
            <a:r>
              <a:rPr lang="en-GB" sz="2400" dirty="0">
                <a:solidFill>
                  <a:srgbClr val="000000"/>
                </a:solidFill>
              </a:rPr>
              <a:t>Cat face (the most popular)</a:t>
            </a:r>
          </a:p>
          <a:p>
            <a:r>
              <a:rPr lang="en-GB" sz="2400" dirty="0">
                <a:solidFill>
                  <a:srgbClr val="000000"/>
                </a:solidFill>
              </a:rPr>
              <a:t>Archduke </a:t>
            </a:r>
            <a:r>
              <a:rPr lang="en-GB" sz="2400" dirty="0" err="1">
                <a:solidFill>
                  <a:srgbClr val="000000"/>
                </a:solidFill>
              </a:rPr>
              <a:t>ferdicat</a:t>
            </a:r>
            <a:r>
              <a:rPr lang="en-GB" sz="2400" dirty="0">
                <a:solidFill>
                  <a:srgbClr val="000000"/>
                </a:solidFill>
              </a:rPr>
              <a:t> (an enigma)</a:t>
            </a:r>
          </a:p>
          <a:p>
            <a:endParaRPr lang="en-GB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949579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5E07CD4-0C9A-4068-833A-C0B71FE48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rgbClr val="FFFFFF"/>
                </a:solidFill>
              </a:rPr>
              <a:t>What I liked about the book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6BA78-CA3D-4D28-92D8-9B8E80D44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rgbClr val="000000"/>
                </a:solidFill>
              </a:rPr>
              <a:t>I liked when a small cat (toto) beat a big cat (archduke </a:t>
            </a:r>
            <a:r>
              <a:rPr lang="en-GB" sz="2000" dirty="0" err="1">
                <a:solidFill>
                  <a:srgbClr val="000000"/>
                </a:solidFill>
              </a:rPr>
              <a:t>ferdicat</a:t>
            </a:r>
            <a:r>
              <a:rPr lang="en-GB" sz="2000" dirty="0">
                <a:solidFill>
                  <a:srgbClr val="000000"/>
                </a:solidFill>
              </a:rPr>
              <a:t>) with a sword, A SWORD!</a:t>
            </a:r>
          </a:p>
          <a:p>
            <a:pPr marL="0" indent="0">
              <a:buNone/>
            </a:pPr>
            <a:endParaRPr lang="en-GB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553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0D05B96-D69C-495F-8C07-BF6A4E3BA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Why you should read it!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DE198-719F-4F07-B234-84E06D0FF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GB" sz="2400" dirty="0">
                <a:solidFill>
                  <a:srgbClr val="000000"/>
                </a:solidFill>
              </a:rPr>
              <a:t>I like it [if you have a cat] you might like it too!!!!!!!!!!!!!!!!!!!!!</a:t>
            </a:r>
          </a:p>
        </p:txBody>
      </p:sp>
    </p:spTree>
    <p:extLst>
      <p:ext uri="{BB962C8B-B14F-4D97-AF65-F5344CB8AC3E}">
        <p14:creationId xmlns:p14="http://schemas.microsoft.com/office/powerpoint/2010/main" val="2144615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3FFFA32-D9F4-4AF9-A025-CD128AC85E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60967"/>
            <a:ext cx="12192000" cy="5497033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23A416-999C-4FA3-A853-0AE48404B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0" y="0"/>
            <a:ext cx="12192000" cy="3049325"/>
            <a:chOff x="0" y="3808676"/>
            <a:chExt cx="12192000" cy="3049325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362F656-1A8D-4BA3-BA72-92332E75DB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5716" b="9820"/>
            <a:stretch>
              <a:fillRect/>
            </a:stretch>
          </p:blipFill>
          <p:spPr>
            <a:xfrm>
              <a:off x="0" y="3808676"/>
              <a:ext cx="12192000" cy="3049325"/>
            </a:xfrm>
            <a:custGeom>
              <a:avLst/>
              <a:gdLst>
                <a:gd name="connsiteX0" fmla="*/ 0 w 12192000"/>
                <a:gd name="connsiteY0" fmla="*/ 0 h 3049325"/>
                <a:gd name="connsiteX1" fmla="*/ 12192000 w 12192000"/>
                <a:gd name="connsiteY1" fmla="*/ 0 h 3049325"/>
                <a:gd name="connsiteX2" fmla="*/ 12192000 w 12192000"/>
                <a:gd name="connsiteY2" fmla="*/ 3049325 h 3049325"/>
                <a:gd name="connsiteX3" fmla="*/ 0 w 12192000"/>
                <a:gd name="connsiteY3" fmla="*/ 3049325 h 3049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3049325">
                  <a:moveTo>
                    <a:pt x="0" y="0"/>
                  </a:moveTo>
                  <a:lnTo>
                    <a:pt x="12192000" y="0"/>
                  </a:lnTo>
                  <a:lnTo>
                    <a:pt x="12192000" y="3049325"/>
                  </a:lnTo>
                  <a:lnTo>
                    <a:pt x="0" y="3049325"/>
                  </a:lnTo>
                  <a:close/>
                </a:path>
              </a:pathLst>
            </a:custGeom>
          </p:spPr>
        </p:pic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338807D-FB66-4E3A-9CF0-786662C4AB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67339" y="5375082"/>
              <a:ext cx="373711" cy="40551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82233B4-EA51-4245-B5E9-AED70A60C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448056"/>
            <a:ext cx="9833548" cy="1066802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3F3F3F"/>
                </a:solidFill>
              </a:rPr>
              <a:t>Marks out of 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57BA5-7B9B-4014-9EE6-D47B96460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49325"/>
            <a:ext cx="9833548" cy="2945574"/>
          </a:xfrm>
        </p:spPr>
        <p:txBody>
          <a:bodyPr anchor="ctr">
            <a:normAutofit/>
          </a:bodyPr>
          <a:lstStyle/>
          <a:p>
            <a:r>
              <a:rPr lang="en-GB" sz="2400" dirty="0">
                <a:solidFill>
                  <a:srgbClr val="FFFFFF"/>
                </a:solidFill>
              </a:rPr>
              <a:t>46734763247378478432783246742368483874383247632467/sneaky 10s</a:t>
            </a:r>
          </a:p>
        </p:txBody>
      </p:sp>
    </p:spTree>
    <p:extLst>
      <p:ext uri="{BB962C8B-B14F-4D97-AF65-F5344CB8AC3E}">
        <p14:creationId xmlns:p14="http://schemas.microsoft.com/office/powerpoint/2010/main" val="26283773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129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Oscars Book Review 2</vt:lpstr>
      <vt:lpstr>What Happened?</vt:lpstr>
      <vt:lpstr>The Characters</vt:lpstr>
      <vt:lpstr>What I liked about the book</vt:lpstr>
      <vt:lpstr>Why you should read it!</vt:lpstr>
      <vt:lpstr>Marks out of 10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Oscars Book Review 2</dc:title>
  <dc:creator>helen leighton-jones</dc:creator>
  <cp:lastModifiedBy>helen leighton-jones</cp:lastModifiedBy>
  <cp:revision>3</cp:revision>
  <dcterms:created xsi:type="dcterms:W3CDTF">2020-05-14T09:55:20Z</dcterms:created>
  <dcterms:modified xsi:type="dcterms:W3CDTF">2020-05-14T10:10:48Z</dcterms:modified>
</cp:coreProperties>
</file>